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6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5143500" type="screen16x9"/>
  <p:notesSz cx="6858000" cy="9144000"/>
  <p:embeddedFontLst>
    <p:embeddedFont>
      <p:font typeface="PT Sans" panose="020B0604020202020204" charset="0"/>
      <p:regular r:id="rId35"/>
      <p:bold r:id="rId36"/>
      <p:italic r:id="rId37"/>
      <p:boldItalic r:id="rId38"/>
    </p:embeddedFont>
    <p:embeddedFont>
      <p:font typeface="Bebas Neue" panose="020B0604020202020204" charset="0"/>
      <p:regular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  <p:embeddedFont>
      <p:font typeface="Baloo 2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jemtzBoWlfavFtkrtrn2KkyJ6P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84" autoAdjust="0"/>
  </p:normalViewPr>
  <p:slideViewPr>
    <p:cSldViewPr snapToGrid="0">
      <p:cViewPr varScale="1">
        <p:scale>
          <a:sx n="102" d="100"/>
          <a:sy n="102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3" name="Google Shape;11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6505640ff2_2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6505640ff2_2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0" name="Google Shape;11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7" name="Google Shape;1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4" name="Google Shape;12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5" name="Google Shape;12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1" name="Google Shape;10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6505640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g26505640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 flipH="1">
            <a:off x="3257450" y="1974738"/>
            <a:ext cx="400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 flipH="1">
            <a:off x="3257450" y="2816538"/>
            <a:ext cx="40083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3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13" name="Google Shape;13;p3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33"/>
          <p:cNvGrpSpPr/>
          <p:nvPr/>
        </p:nvGrpSpPr>
        <p:grpSpPr>
          <a:xfrm flipH="1">
            <a:off x="4089050" y="4431348"/>
            <a:ext cx="482956" cy="345523"/>
            <a:chOff x="-353446" y="1870075"/>
            <a:chExt cx="283425" cy="202772"/>
          </a:xfrm>
        </p:grpSpPr>
        <p:cxnSp>
          <p:nvCxnSpPr>
            <p:cNvPr id="16" name="Google Shape;16;p3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3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" name="Google Shape;19;p33"/>
          <p:cNvSpPr/>
          <p:nvPr/>
        </p:nvSpPr>
        <p:spPr>
          <a:xfrm>
            <a:off x="3520150" y="-2166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3"/>
          <p:cNvSpPr/>
          <p:nvPr/>
        </p:nvSpPr>
        <p:spPr>
          <a:xfrm>
            <a:off x="7801625" y="4880563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5"/>
          <p:cNvSpPr/>
          <p:nvPr/>
        </p:nvSpPr>
        <p:spPr>
          <a:xfrm>
            <a:off x="-1085850" y="-2088900"/>
            <a:ext cx="8954400" cy="8954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45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134" name="Google Shape;134;p4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5"/>
          <p:cNvSpPr/>
          <p:nvPr/>
        </p:nvSpPr>
        <p:spPr>
          <a:xfrm>
            <a:off x="713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45"/>
          <p:cNvGrpSpPr/>
          <p:nvPr/>
        </p:nvGrpSpPr>
        <p:grpSpPr>
          <a:xfrm>
            <a:off x="5103050" y="4431348"/>
            <a:ext cx="482956" cy="345523"/>
            <a:chOff x="-353446" y="1870075"/>
            <a:chExt cx="283425" cy="202772"/>
          </a:xfrm>
        </p:grpSpPr>
        <p:cxnSp>
          <p:nvCxnSpPr>
            <p:cNvPr id="138" name="Google Shape;138;p4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4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4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1" name="Google Shape;141;p45"/>
          <p:cNvSpPr/>
          <p:nvPr/>
        </p:nvSpPr>
        <p:spPr>
          <a:xfrm>
            <a:off x="8905450" y="33098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5"/>
          <p:cNvSpPr/>
          <p:nvPr/>
        </p:nvSpPr>
        <p:spPr>
          <a:xfrm>
            <a:off x="-1912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5"/>
          <p:cNvSpPr txBox="1">
            <a:spLocks noGrp="1"/>
          </p:cNvSpPr>
          <p:nvPr>
            <p:ph type="title"/>
          </p:nvPr>
        </p:nvSpPr>
        <p:spPr>
          <a:xfrm>
            <a:off x="713100" y="1599925"/>
            <a:ext cx="48729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5"/>
          <p:cNvSpPr txBox="1">
            <a:spLocks noGrp="1"/>
          </p:cNvSpPr>
          <p:nvPr>
            <p:ph type="subTitle" idx="1"/>
          </p:nvPr>
        </p:nvSpPr>
        <p:spPr>
          <a:xfrm>
            <a:off x="713100" y="2483375"/>
            <a:ext cx="487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6"/>
          <p:cNvSpPr/>
          <p:nvPr/>
        </p:nvSpPr>
        <p:spPr>
          <a:xfrm>
            <a:off x="475200" y="46041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46"/>
          <p:cNvGrpSpPr/>
          <p:nvPr/>
        </p:nvGrpSpPr>
        <p:grpSpPr>
          <a:xfrm>
            <a:off x="1780300" y="397700"/>
            <a:ext cx="436100" cy="283200"/>
            <a:chOff x="8383200" y="397700"/>
            <a:chExt cx="436100" cy="283200"/>
          </a:xfrm>
        </p:grpSpPr>
        <p:sp>
          <p:nvSpPr>
            <p:cNvPr id="150" name="Google Shape;150;p4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46"/>
          <p:cNvSpPr txBox="1">
            <a:spLocks noGrp="1"/>
          </p:cNvSpPr>
          <p:nvPr>
            <p:ph type="ctrTitle"/>
          </p:nvPr>
        </p:nvSpPr>
        <p:spPr>
          <a:xfrm>
            <a:off x="713100" y="977500"/>
            <a:ext cx="43830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ubTitle" idx="1"/>
          </p:nvPr>
        </p:nvSpPr>
        <p:spPr>
          <a:xfrm>
            <a:off x="713100" y="3882700"/>
            <a:ext cx="4383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>
            <a:spLocks noGrp="1"/>
          </p:cNvSpPr>
          <p:nvPr>
            <p:ph type="title"/>
          </p:nvPr>
        </p:nvSpPr>
        <p:spPr>
          <a:xfrm>
            <a:off x="720000" y="2386125"/>
            <a:ext cx="4293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subTitle" idx="1"/>
          </p:nvPr>
        </p:nvSpPr>
        <p:spPr>
          <a:xfrm>
            <a:off x="720000" y="3227925"/>
            <a:ext cx="4293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47"/>
          <p:cNvGrpSpPr/>
          <p:nvPr/>
        </p:nvGrpSpPr>
        <p:grpSpPr>
          <a:xfrm>
            <a:off x="713100" y="4431348"/>
            <a:ext cx="482956" cy="345523"/>
            <a:chOff x="-353446" y="1870075"/>
            <a:chExt cx="283425" cy="202772"/>
          </a:xfrm>
        </p:grpSpPr>
        <p:cxnSp>
          <p:nvCxnSpPr>
            <p:cNvPr id="159" name="Google Shape;159;p4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4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4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" name="Google Shape;162;p47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7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164" name="Google Shape;164;p4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7"/>
          <p:cNvSpPr/>
          <p:nvPr/>
        </p:nvSpPr>
        <p:spPr>
          <a:xfrm>
            <a:off x="4614550" y="49129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/>
          <p:nvPr/>
        </p:nvSpPr>
        <p:spPr>
          <a:xfrm>
            <a:off x="-2361300" y="-521325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48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171" name="Google Shape;171;p4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48"/>
          <p:cNvGrpSpPr/>
          <p:nvPr/>
        </p:nvGrpSpPr>
        <p:grpSpPr>
          <a:xfrm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174" name="Google Shape;174;p4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4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4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7" name="Google Shape;177;p48"/>
          <p:cNvSpPr/>
          <p:nvPr/>
        </p:nvSpPr>
        <p:spPr>
          <a:xfrm>
            <a:off x="6657550" y="23338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 txBox="1">
            <a:spLocks noGrp="1"/>
          </p:cNvSpPr>
          <p:nvPr>
            <p:ph type="body" idx="1"/>
          </p:nvPr>
        </p:nvSpPr>
        <p:spPr>
          <a:xfrm>
            <a:off x="720000" y="2289475"/>
            <a:ext cx="5014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720000" y="773850"/>
            <a:ext cx="43191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/>
          <p:nvPr/>
        </p:nvSpPr>
        <p:spPr>
          <a:xfrm>
            <a:off x="23685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9"/>
          <p:cNvSpPr txBox="1">
            <a:spLocks noGrp="1"/>
          </p:cNvSpPr>
          <p:nvPr>
            <p:ph type="title"/>
          </p:nvPr>
        </p:nvSpPr>
        <p:spPr>
          <a:xfrm>
            <a:off x="1862700" y="1109700"/>
            <a:ext cx="5418600" cy="29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84" name="Google Shape;184;p49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185" name="Google Shape;185;p4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49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49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189" name="Google Shape;189;p4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4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4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2" name="Google Shape;192;p49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>
            <a:spLocks noGrp="1"/>
          </p:cNvSpPr>
          <p:nvPr>
            <p:ph type="title"/>
          </p:nvPr>
        </p:nvSpPr>
        <p:spPr>
          <a:xfrm>
            <a:off x="720000" y="3891325"/>
            <a:ext cx="7704000" cy="71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0"/>
          <p:cNvSpPr/>
          <p:nvPr/>
        </p:nvSpPr>
        <p:spPr>
          <a:xfrm>
            <a:off x="7143750" y="-4781550"/>
            <a:ext cx="8496300" cy="8496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50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198" name="Google Shape;198;p5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50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201" name="Google Shape;201;p50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50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50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4" name="Google Shape;204;p50"/>
          <p:cNvSpPr/>
          <p:nvPr/>
        </p:nvSpPr>
        <p:spPr>
          <a:xfrm>
            <a:off x="89105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/>
          <p:nvPr/>
        </p:nvSpPr>
        <p:spPr>
          <a:xfrm>
            <a:off x="-2514600" y="-5428800"/>
            <a:ext cx="11658600" cy="1165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51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209" name="Google Shape;209;p5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51"/>
          <p:cNvGrpSpPr/>
          <p:nvPr/>
        </p:nvGrpSpPr>
        <p:grpSpPr>
          <a:xfrm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212" name="Google Shape;212;p51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51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51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5" name="Google Shape;215;p51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1"/>
          <p:cNvSpPr/>
          <p:nvPr/>
        </p:nvSpPr>
        <p:spPr>
          <a:xfrm>
            <a:off x="-131850" y="-174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1"/>
          <p:cNvSpPr txBox="1">
            <a:spLocks noGrp="1"/>
          </p:cNvSpPr>
          <p:nvPr>
            <p:ph type="title" hasCustomPrompt="1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8" name="Google Shape;218;p51"/>
          <p:cNvSpPr txBox="1">
            <a:spLocks noGrp="1"/>
          </p:cNvSpPr>
          <p:nvPr>
            <p:ph type="subTitle" idx="1"/>
          </p:nvPr>
        </p:nvSpPr>
        <p:spPr>
          <a:xfrm>
            <a:off x="1284000" y="337335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/>
          <p:nvPr/>
        </p:nvSpPr>
        <p:spPr>
          <a:xfrm>
            <a:off x="0" y="-2088900"/>
            <a:ext cx="10470300" cy="10470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3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3"/>
          <p:cNvSpPr/>
          <p:nvPr/>
        </p:nvSpPr>
        <p:spPr>
          <a:xfrm>
            <a:off x="2624300" y="49169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53"/>
          <p:cNvGrpSpPr/>
          <p:nvPr/>
        </p:nvGrpSpPr>
        <p:grpSpPr>
          <a:xfrm>
            <a:off x="471625" y="366648"/>
            <a:ext cx="482956" cy="345523"/>
            <a:chOff x="-353446" y="1870075"/>
            <a:chExt cx="283425" cy="202772"/>
          </a:xfrm>
        </p:grpSpPr>
        <p:cxnSp>
          <p:nvCxnSpPr>
            <p:cNvPr id="227" name="Google Shape;227;p5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5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5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0" name="Google Shape;230;p53"/>
          <p:cNvSpPr txBox="1">
            <a:spLocks noGrp="1"/>
          </p:cNvSpPr>
          <p:nvPr>
            <p:ph type="title"/>
          </p:nvPr>
        </p:nvSpPr>
        <p:spPr>
          <a:xfrm>
            <a:off x="719975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1" name="Google Shape;231;p53"/>
          <p:cNvSpPr txBox="1">
            <a:spLocks noGrp="1"/>
          </p:cNvSpPr>
          <p:nvPr>
            <p:ph type="subTitle" idx="1"/>
          </p:nvPr>
        </p:nvSpPr>
        <p:spPr>
          <a:xfrm>
            <a:off x="720000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title" idx="2"/>
          </p:nvPr>
        </p:nvSpPr>
        <p:spPr>
          <a:xfrm>
            <a:off x="3542100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ubTitle" idx="3"/>
          </p:nvPr>
        </p:nvSpPr>
        <p:spPr>
          <a:xfrm>
            <a:off x="3542100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title" idx="4"/>
          </p:nvPr>
        </p:nvSpPr>
        <p:spPr>
          <a:xfrm>
            <a:off x="6364225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subTitle" idx="5"/>
          </p:nvPr>
        </p:nvSpPr>
        <p:spPr>
          <a:xfrm>
            <a:off x="6364225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6" name="Google Shape;236;p53"/>
          <p:cNvSpPr txBox="1">
            <a:spLocks noGrp="1"/>
          </p:cNvSpPr>
          <p:nvPr>
            <p:ph type="title" idx="6"/>
          </p:nvPr>
        </p:nvSpPr>
        <p:spPr>
          <a:xfrm>
            <a:off x="720000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53"/>
          <p:cNvSpPr txBox="1">
            <a:spLocks noGrp="1"/>
          </p:cNvSpPr>
          <p:nvPr>
            <p:ph type="subTitle" idx="7"/>
          </p:nvPr>
        </p:nvSpPr>
        <p:spPr>
          <a:xfrm>
            <a:off x="720000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53"/>
          <p:cNvSpPr txBox="1">
            <a:spLocks noGrp="1"/>
          </p:cNvSpPr>
          <p:nvPr>
            <p:ph type="title" idx="8"/>
          </p:nvPr>
        </p:nvSpPr>
        <p:spPr>
          <a:xfrm>
            <a:off x="3542100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53"/>
          <p:cNvSpPr txBox="1">
            <a:spLocks noGrp="1"/>
          </p:cNvSpPr>
          <p:nvPr>
            <p:ph type="subTitle" idx="9"/>
          </p:nvPr>
        </p:nvSpPr>
        <p:spPr>
          <a:xfrm>
            <a:off x="3542100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53"/>
          <p:cNvSpPr txBox="1">
            <a:spLocks noGrp="1"/>
          </p:cNvSpPr>
          <p:nvPr>
            <p:ph type="title" idx="13"/>
          </p:nvPr>
        </p:nvSpPr>
        <p:spPr>
          <a:xfrm>
            <a:off x="6364225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" name="Google Shape;241;p53"/>
          <p:cNvSpPr txBox="1">
            <a:spLocks noGrp="1"/>
          </p:cNvSpPr>
          <p:nvPr>
            <p:ph type="subTitle" idx="14"/>
          </p:nvPr>
        </p:nvSpPr>
        <p:spPr>
          <a:xfrm>
            <a:off x="6364225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5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/>
          <p:nvPr/>
        </p:nvSpPr>
        <p:spPr>
          <a:xfrm>
            <a:off x="713100" y="-1933575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>
            <a:spLocks noGrp="1"/>
          </p:cNvSpPr>
          <p:nvPr>
            <p:ph type="title"/>
          </p:nvPr>
        </p:nvSpPr>
        <p:spPr>
          <a:xfrm>
            <a:off x="1897500" y="2888076"/>
            <a:ext cx="5349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54"/>
          <p:cNvSpPr txBox="1">
            <a:spLocks noGrp="1"/>
          </p:cNvSpPr>
          <p:nvPr>
            <p:ph type="subTitle" idx="1"/>
          </p:nvPr>
        </p:nvSpPr>
        <p:spPr>
          <a:xfrm>
            <a:off x="1897500" y="1612850"/>
            <a:ext cx="53490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48" name="Google Shape;248;p54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249" name="Google Shape;249;p5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54"/>
          <p:cNvSpPr/>
          <p:nvPr/>
        </p:nvSpPr>
        <p:spPr>
          <a:xfrm>
            <a:off x="57073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54"/>
          <p:cNvGrpSpPr/>
          <p:nvPr/>
        </p:nvGrpSpPr>
        <p:grpSpPr>
          <a:xfrm flipH="1">
            <a:off x="2354725" y="4431348"/>
            <a:ext cx="482956" cy="345523"/>
            <a:chOff x="-353446" y="1870075"/>
            <a:chExt cx="283425" cy="202772"/>
          </a:xfrm>
        </p:grpSpPr>
        <p:cxnSp>
          <p:nvCxnSpPr>
            <p:cNvPr id="253" name="Google Shape;253;p5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5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5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6" name="Google Shape;256;p54"/>
          <p:cNvSpPr/>
          <p:nvPr/>
        </p:nvSpPr>
        <p:spPr>
          <a:xfrm>
            <a:off x="8809000" y="37543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4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24" name="Google Shape;24;p3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4"/>
          <p:cNvSpPr/>
          <p:nvPr/>
        </p:nvSpPr>
        <p:spPr>
          <a:xfrm>
            <a:off x="536025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4"/>
          <p:cNvGrpSpPr/>
          <p:nvPr/>
        </p:nvGrpSpPr>
        <p:grpSpPr>
          <a:xfrm flipH="1"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28" name="Google Shape;28;p3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3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" name="Google Shape;31;p34"/>
          <p:cNvSpPr/>
          <p:nvPr/>
        </p:nvSpPr>
        <p:spPr>
          <a:xfrm>
            <a:off x="4096200" y="4895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5218850" y="1546225"/>
            <a:ext cx="21465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1"/>
          </p:nvPr>
        </p:nvSpPr>
        <p:spPr>
          <a:xfrm>
            <a:off x="5218850" y="2984675"/>
            <a:ext cx="21465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/>
          <p:nvPr/>
        </p:nvSpPr>
        <p:spPr>
          <a:xfrm>
            <a:off x="-1422000" y="-2114450"/>
            <a:ext cx="10566000" cy="1056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55"/>
          <p:cNvGrpSpPr/>
          <p:nvPr/>
        </p:nvGrpSpPr>
        <p:grpSpPr>
          <a:xfrm>
            <a:off x="8212850" y="397800"/>
            <a:ext cx="436100" cy="283200"/>
            <a:chOff x="8383200" y="397700"/>
            <a:chExt cx="436100" cy="283200"/>
          </a:xfrm>
        </p:grpSpPr>
        <p:sp>
          <p:nvSpPr>
            <p:cNvPr id="261" name="Google Shape;261;p5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55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264" name="Google Shape;264;p5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5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5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7" name="Google Shape;267;p55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5"/>
          <p:cNvSpPr/>
          <p:nvPr/>
        </p:nvSpPr>
        <p:spPr>
          <a:xfrm>
            <a:off x="7561800" y="495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299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55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29967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/>
          <p:nvPr/>
        </p:nvSpPr>
        <p:spPr>
          <a:xfrm>
            <a:off x="-4108975" y="-1905450"/>
            <a:ext cx="8954400" cy="8954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6"/>
          <p:cNvSpPr txBox="1">
            <a:spLocks noGrp="1"/>
          </p:cNvSpPr>
          <p:nvPr>
            <p:ph type="title"/>
          </p:nvPr>
        </p:nvSpPr>
        <p:spPr>
          <a:xfrm>
            <a:off x="1166500" y="18585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title" idx="2"/>
          </p:nvPr>
        </p:nvSpPr>
        <p:spPr>
          <a:xfrm>
            <a:off x="5408898" y="18585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subTitle" idx="1"/>
          </p:nvPr>
        </p:nvSpPr>
        <p:spPr>
          <a:xfrm>
            <a:off x="5408900" y="23076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56"/>
          <p:cNvSpPr txBox="1">
            <a:spLocks noGrp="1"/>
          </p:cNvSpPr>
          <p:nvPr>
            <p:ph type="subTitle" idx="3"/>
          </p:nvPr>
        </p:nvSpPr>
        <p:spPr>
          <a:xfrm>
            <a:off x="1166500" y="23076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8" name="Google Shape;278;p56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56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280" name="Google Shape;280;p5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56"/>
          <p:cNvGrpSpPr/>
          <p:nvPr/>
        </p:nvGrpSpPr>
        <p:grpSpPr>
          <a:xfrm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283" name="Google Shape;283;p5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5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5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6" name="Google Shape;286;p56"/>
          <p:cNvSpPr/>
          <p:nvPr/>
        </p:nvSpPr>
        <p:spPr>
          <a:xfrm>
            <a:off x="-206125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/>
          <p:nvPr/>
        </p:nvSpPr>
        <p:spPr>
          <a:xfrm>
            <a:off x="-2514250" y="-5173350"/>
            <a:ext cx="11837100" cy="11837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57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291" name="Google Shape;291;p5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57"/>
          <p:cNvGrpSpPr/>
          <p:nvPr/>
        </p:nvGrpSpPr>
        <p:grpSpPr>
          <a:xfrm flipH="1"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294" name="Google Shape;294;p5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5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p5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7" name="Google Shape;297;p57"/>
          <p:cNvSpPr/>
          <p:nvPr/>
        </p:nvSpPr>
        <p:spPr>
          <a:xfrm>
            <a:off x="475200" y="49044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7"/>
          <p:cNvSpPr/>
          <p:nvPr/>
        </p:nvSpPr>
        <p:spPr>
          <a:xfrm>
            <a:off x="8193000" y="301488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7"/>
          <p:cNvSpPr txBox="1">
            <a:spLocks noGrp="1"/>
          </p:cNvSpPr>
          <p:nvPr>
            <p:ph type="title"/>
          </p:nvPr>
        </p:nvSpPr>
        <p:spPr>
          <a:xfrm>
            <a:off x="1933225" y="33460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57"/>
          <p:cNvSpPr txBox="1">
            <a:spLocks noGrp="1"/>
          </p:cNvSpPr>
          <p:nvPr>
            <p:ph type="subTitle" idx="1"/>
          </p:nvPr>
        </p:nvSpPr>
        <p:spPr>
          <a:xfrm>
            <a:off x="1933250" y="3821875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1" name="Google Shape;301;p57"/>
          <p:cNvSpPr txBox="1">
            <a:spLocks noGrp="1"/>
          </p:cNvSpPr>
          <p:nvPr>
            <p:ph type="title" idx="2"/>
          </p:nvPr>
        </p:nvSpPr>
        <p:spPr>
          <a:xfrm>
            <a:off x="5150925" y="33460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subTitle" idx="3"/>
          </p:nvPr>
        </p:nvSpPr>
        <p:spPr>
          <a:xfrm>
            <a:off x="5150950" y="3821875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3" name="Google Shape;303;p5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58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307" name="Google Shape;307;p5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58"/>
          <p:cNvGrpSpPr/>
          <p:nvPr/>
        </p:nvGrpSpPr>
        <p:grpSpPr>
          <a:xfrm>
            <a:off x="7947950" y="366635"/>
            <a:ext cx="482956" cy="345523"/>
            <a:chOff x="-353446" y="1870075"/>
            <a:chExt cx="283425" cy="202772"/>
          </a:xfrm>
        </p:grpSpPr>
        <p:cxnSp>
          <p:nvCxnSpPr>
            <p:cNvPr id="310" name="Google Shape;310;p5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5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p5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3" name="Google Shape;313;p58"/>
          <p:cNvSpPr/>
          <p:nvPr/>
        </p:nvSpPr>
        <p:spPr>
          <a:xfrm>
            <a:off x="89001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8"/>
          <p:cNvSpPr txBox="1">
            <a:spLocks noGrp="1"/>
          </p:cNvSpPr>
          <p:nvPr>
            <p:ph type="body" idx="1"/>
          </p:nvPr>
        </p:nvSpPr>
        <p:spPr>
          <a:xfrm>
            <a:off x="713100" y="1932075"/>
            <a:ext cx="4039500" cy="26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58"/>
          <p:cNvSpPr txBox="1">
            <a:spLocks noGrp="1"/>
          </p:cNvSpPr>
          <p:nvPr>
            <p:ph type="body" idx="2"/>
          </p:nvPr>
        </p:nvSpPr>
        <p:spPr>
          <a:xfrm>
            <a:off x="4752525" y="1932150"/>
            <a:ext cx="36783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16" name="Google Shape;316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/>
          <p:nvPr/>
        </p:nvSpPr>
        <p:spPr>
          <a:xfrm>
            <a:off x="0" y="-2517300"/>
            <a:ext cx="10178100" cy="10178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9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321" name="Google Shape;321;p5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59"/>
          <p:cNvGrpSpPr/>
          <p:nvPr/>
        </p:nvGrpSpPr>
        <p:grpSpPr>
          <a:xfrm flipH="1"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324" name="Google Shape;324;p5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" name="Google Shape;325;p5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6" name="Google Shape;326;p5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7" name="Google Shape;327;p59"/>
          <p:cNvSpPr/>
          <p:nvPr/>
        </p:nvSpPr>
        <p:spPr>
          <a:xfrm>
            <a:off x="8668200" y="-781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9"/>
          <p:cNvSpPr txBox="1">
            <a:spLocks noGrp="1"/>
          </p:cNvSpPr>
          <p:nvPr>
            <p:ph type="title" idx="2"/>
          </p:nvPr>
        </p:nvSpPr>
        <p:spPr>
          <a:xfrm>
            <a:off x="720000" y="270195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59"/>
          <p:cNvSpPr txBox="1">
            <a:spLocks noGrp="1"/>
          </p:cNvSpPr>
          <p:nvPr>
            <p:ph type="subTitle" idx="1"/>
          </p:nvPr>
        </p:nvSpPr>
        <p:spPr>
          <a:xfrm>
            <a:off x="720000" y="3121725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9"/>
          <p:cNvSpPr txBox="1">
            <a:spLocks noGrp="1"/>
          </p:cNvSpPr>
          <p:nvPr>
            <p:ph type="title" idx="3"/>
          </p:nvPr>
        </p:nvSpPr>
        <p:spPr>
          <a:xfrm>
            <a:off x="3528600" y="212810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59"/>
          <p:cNvSpPr txBox="1">
            <a:spLocks noGrp="1"/>
          </p:cNvSpPr>
          <p:nvPr>
            <p:ph type="subTitle" idx="4"/>
          </p:nvPr>
        </p:nvSpPr>
        <p:spPr>
          <a:xfrm>
            <a:off x="3528597" y="254780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9"/>
          <p:cNvSpPr txBox="1">
            <a:spLocks noGrp="1"/>
          </p:cNvSpPr>
          <p:nvPr>
            <p:ph type="title" idx="5"/>
          </p:nvPr>
        </p:nvSpPr>
        <p:spPr>
          <a:xfrm>
            <a:off x="6337199" y="270202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" name="Google Shape;334;p59"/>
          <p:cNvSpPr txBox="1">
            <a:spLocks noGrp="1"/>
          </p:cNvSpPr>
          <p:nvPr>
            <p:ph type="subTitle" idx="6"/>
          </p:nvPr>
        </p:nvSpPr>
        <p:spPr>
          <a:xfrm>
            <a:off x="6337200" y="3121725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/>
          <p:nvPr/>
        </p:nvSpPr>
        <p:spPr>
          <a:xfrm>
            <a:off x="-1141250" y="-2214325"/>
            <a:ext cx="9572100" cy="9572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60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339" name="Google Shape;339;p6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60"/>
          <p:cNvGrpSpPr/>
          <p:nvPr/>
        </p:nvGrpSpPr>
        <p:grpSpPr>
          <a:xfrm flipH="1">
            <a:off x="471625" y="4431348"/>
            <a:ext cx="482956" cy="345523"/>
            <a:chOff x="-353446" y="1870075"/>
            <a:chExt cx="283425" cy="202772"/>
          </a:xfrm>
        </p:grpSpPr>
        <p:cxnSp>
          <p:nvCxnSpPr>
            <p:cNvPr id="342" name="Google Shape;342;p60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60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60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5" name="Google Shape;345;p60"/>
          <p:cNvSpPr/>
          <p:nvPr/>
        </p:nvSpPr>
        <p:spPr>
          <a:xfrm>
            <a:off x="4752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0"/>
          <p:cNvSpPr/>
          <p:nvPr/>
        </p:nvSpPr>
        <p:spPr>
          <a:xfrm>
            <a:off x="89105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title" idx="2"/>
          </p:nvPr>
        </p:nvSpPr>
        <p:spPr>
          <a:xfrm>
            <a:off x="1639613" y="1728975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subTitle" idx="1"/>
          </p:nvPr>
        </p:nvSpPr>
        <p:spPr>
          <a:xfrm>
            <a:off x="1639613" y="2204775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0"/>
          <p:cNvSpPr txBox="1">
            <a:spLocks noGrp="1"/>
          </p:cNvSpPr>
          <p:nvPr>
            <p:ph type="title" idx="3"/>
          </p:nvPr>
        </p:nvSpPr>
        <p:spPr>
          <a:xfrm>
            <a:off x="5526191" y="1728975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60"/>
          <p:cNvSpPr txBox="1">
            <a:spLocks noGrp="1"/>
          </p:cNvSpPr>
          <p:nvPr>
            <p:ph type="subTitle" idx="4"/>
          </p:nvPr>
        </p:nvSpPr>
        <p:spPr>
          <a:xfrm>
            <a:off x="5526189" y="2204775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0"/>
          <p:cNvSpPr txBox="1">
            <a:spLocks noGrp="1"/>
          </p:cNvSpPr>
          <p:nvPr>
            <p:ph type="title" idx="5"/>
          </p:nvPr>
        </p:nvSpPr>
        <p:spPr>
          <a:xfrm>
            <a:off x="1639613" y="3299550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subTitle" idx="6"/>
          </p:nvPr>
        </p:nvSpPr>
        <p:spPr>
          <a:xfrm>
            <a:off x="1639613" y="3775350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60"/>
          <p:cNvSpPr txBox="1">
            <a:spLocks noGrp="1"/>
          </p:cNvSpPr>
          <p:nvPr>
            <p:ph type="title" idx="7"/>
          </p:nvPr>
        </p:nvSpPr>
        <p:spPr>
          <a:xfrm>
            <a:off x="5526191" y="3299550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60"/>
          <p:cNvSpPr txBox="1">
            <a:spLocks noGrp="1"/>
          </p:cNvSpPr>
          <p:nvPr>
            <p:ph type="subTitle" idx="8"/>
          </p:nvPr>
        </p:nvSpPr>
        <p:spPr>
          <a:xfrm>
            <a:off x="5526188" y="3775350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/>
          <p:nvPr/>
        </p:nvSpPr>
        <p:spPr>
          <a:xfrm>
            <a:off x="-225450" y="-4506475"/>
            <a:ext cx="11595900" cy="11595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61"/>
          <p:cNvGrpSpPr/>
          <p:nvPr/>
        </p:nvGrpSpPr>
        <p:grpSpPr>
          <a:xfrm flipH="1"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360" name="Google Shape;360;p61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61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61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3" name="Google Shape;363;p61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364" name="Google Shape;364;p6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61"/>
          <p:cNvSpPr/>
          <p:nvPr/>
        </p:nvSpPr>
        <p:spPr>
          <a:xfrm>
            <a:off x="475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1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1"/>
          <p:cNvSpPr txBox="1">
            <a:spLocks noGrp="1"/>
          </p:cNvSpPr>
          <p:nvPr>
            <p:ph type="title" idx="2"/>
          </p:nvPr>
        </p:nvSpPr>
        <p:spPr>
          <a:xfrm>
            <a:off x="1101175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61"/>
          <p:cNvSpPr txBox="1">
            <a:spLocks noGrp="1"/>
          </p:cNvSpPr>
          <p:nvPr>
            <p:ph type="subTitle" idx="1"/>
          </p:nvPr>
        </p:nvSpPr>
        <p:spPr>
          <a:xfrm>
            <a:off x="1101175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 idx="3"/>
          </p:nvPr>
        </p:nvSpPr>
        <p:spPr>
          <a:xfrm>
            <a:off x="3578948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61"/>
          <p:cNvSpPr txBox="1">
            <a:spLocks noGrp="1"/>
          </p:cNvSpPr>
          <p:nvPr>
            <p:ph type="subTitle" idx="4"/>
          </p:nvPr>
        </p:nvSpPr>
        <p:spPr>
          <a:xfrm>
            <a:off x="3579000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1"/>
          <p:cNvSpPr txBox="1">
            <a:spLocks noGrp="1"/>
          </p:cNvSpPr>
          <p:nvPr>
            <p:ph type="title" idx="5"/>
          </p:nvPr>
        </p:nvSpPr>
        <p:spPr>
          <a:xfrm>
            <a:off x="1101175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61"/>
          <p:cNvSpPr txBox="1">
            <a:spLocks noGrp="1"/>
          </p:cNvSpPr>
          <p:nvPr>
            <p:ph type="subTitle" idx="6"/>
          </p:nvPr>
        </p:nvSpPr>
        <p:spPr>
          <a:xfrm>
            <a:off x="1101175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61"/>
          <p:cNvSpPr txBox="1">
            <a:spLocks noGrp="1"/>
          </p:cNvSpPr>
          <p:nvPr>
            <p:ph type="title" idx="7"/>
          </p:nvPr>
        </p:nvSpPr>
        <p:spPr>
          <a:xfrm>
            <a:off x="3578948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subTitle" idx="8"/>
          </p:nvPr>
        </p:nvSpPr>
        <p:spPr>
          <a:xfrm>
            <a:off x="3578947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1"/>
          <p:cNvSpPr txBox="1">
            <a:spLocks noGrp="1"/>
          </p:cNvSpPr>
          <p:nvPr>
            <p:ph type="title" idx="9"/>
          </p:nvPr>
        </p:nvSpPr>
        <p:spPr>
          <a:xfrm>
            <a:off x="6056727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61"/>
          <p:cNvSpPr txBox="1">
            <a:spLocks noGrp="1"/>
          </p:cNvSpPr>
          <p:nvPr>
            <p:ph type="subTitle" idx="13"/>
          </p:nvPr>
        </p:nvSpPr>
        <p:spPr>
          <a:xfrm>
            <a:off x="6056725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1"/>
          <p:cNvSpPr txBox="1">
            <a:spLocks noGrp="1"/>
          </p:cNvSpPr>
          <p:nvPr>
            <p:ph type="title" idx="14"/>
          </p:nvPr>
        </p:nvSpPr>
        <p:spPr>
          <a:xfrm>
            <a:off x="6056727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61"/>
          <p:cNvSpPr txBox="1">
            <a:spLocks noGrp="1"/>
          </p:cNvSpPr>
          <p:nvPr>
            <p:ph type="subTitle" idx="15"/>
          </p:nvPr>
        </p:nvSpPr>
        <p:spPr>
          <a:xfrm>
            <a:off x="6056725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/>
          <p:nvPr/>
        </p:nvSpPr>
        <p:spPr>
          <a:xfrm>
            <a:off x="-85530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385" name="Google Shape;385;p62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62"/>
          <p:cNvSpPr/>
          <p:nvPr/>
        </p:nvSpPr>
        <p:spPr>
          <a:xfrm>
            <a:off x="244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62"/>
          <p:cNvGrpSpPr/>
          <p:nvPr/>
        </p:nvGrpSpPr>
        <p:grpSpPr>
          <a:xfrm flipH="1">
            <a:off x="471625" y="4431348"/>
            <a:ext cx="482956" cy="345523"/>
            <a:chOff x="-353446" y="1870075"/>
            <a:chExt cx="283425" cy="202772"/>
          </a:xfrm>
        </p:grpSpPr>
        <p:cxnSp>
          <p:nvCxnSpPr>
            <p:cNvPr id="389" name="Google Shape;389;p6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6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6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2" name="Google Shape;392;p62"/>
          <p:cNvSpPr/>
          <p:nvPr/>
        </p:nvSpPr>
        <p:spPr>
          <a:xfrm>
            <a:off x="7948650" y="4895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2"/>
          <p:cNvSpPr txBox="1">
            <a:spLocks noGrp="1"/>
          </p:cNvSpPr>
          <p:nvPr>
            <p:ph type="title"/>
          </p:nvPr>
        </p:nvSpPr>
        <p:spPr>
          <a:xfrm>
            <a:off x="713100" y="3012350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94" name="Google Shape;394;p62"/>
          <p:cNvSpPr txBox="1">
            <a:spLocks noGrp="1"/>
          </p:cNvSpPr>
          <p:nvPr>
            <p:ph type="subTitle" idx="1"/>
          </p:nvPr>
        </p:nvSpPr>
        <p:spPr>
          <a:xfrm>
            <a:off x="713100" y="3781252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 idx="2"/>
          </p:nvPr>
        </p:nvSpPr>
        <p:spPr>
          <a:xfrm>
            <a:off x="3442950" y="3012340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96" name="Google Shape;396;p62"/>
          <p:cNvSpPr txBox="1">
            <a:spLocks noGrp="1"/>
          </p:cNvSpPr>
          <p:nvPr>
            <p:ph type="subTitle" idx="3"/>
          </p:nvPr>
        </p:nvSpPr>
        <p:spPr>
          <a:xfrm>
            <a:off x="3442950" y="3781226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title" idx="4"/>
          </p:nvPr>
        </p:nvSpPr>
        <p:spPr>
          <a:xfrm>
            <a:off x="6172800" y="3012346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subTitle" idx="5"/>
          </p:nvPr>
        </p:nvSpPr>
        <p:spPr>
          <a:xfrm>
            <a:off x="6172800" y="3781223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99" name="Google Shape;399;p6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/>
          <p:nvPr/>
        </p:nvSpPr>
        <p:spPr>
          <a:xfrm>
            <a:off x="-85530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63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404" name="Google Shape;404;p6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63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407" name="Google Shape;407;p6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6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6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0" name="Google Shape;410;p63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3"/>
          <p:cNvSpPr/>
          <p:nvPr/>
        </p:nvSpPr>
        <p:spPr>
          <a:xfrm>
            <a:off x="-228600" y="46768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3"/>
          <p:cNvSpPr txBox="1">
            <a:spLocks noGrp="1"/>
          </p:cNvSpPr>
          <p:nvPr>
            <p:ph type="title"/>
          </p:nvPr>
        </p:nvSpPr>
        <p:spPr>
          <a:xfrm>
            <a:off x="713100" y="3093265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subTitle" idx="1"/>
          </p:nvPr>
        </p:nvSpPr>
        <p:spPr>
          <a:xfrm>
            <a:off x="713088" y="2226127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4" name="Google Shape;414;p63"/>
          <p:cNvSpPr txBox="1">
            <a:spLocks noGrp="1"/>
          </p:cNvSpPr>
          <p:nvPr>
            <p:ph type="title" idx="2"/>
          </p:nvPr>
        </p:nvSpPr>
        <p:spPr>
          <a:xfrm>
            <a:off x="3442950" y="3093253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5" name="Google Shape;415;p63"/>
          <p:cNvSpPr txBox="1">
            <a:spLocks noGrp="1"/>
          </p:cNvSpPr>
          <p:nvPr>
            <p:ph type="subTitle" idx="3"/>
          </p:nvPr>
        </p:nvSpPr>
        <p:spPr>
          <a:xfrm>
            <a:off x="3442938" y="2226101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6" name="Google Shape;416;p63"/>
          <p:cNvSpPr txBox="1">
            <a:spLocks noGrp="1"/>
          </p:cNvSpPr>
          <p:nvPr>
            <p:ph type="title" idx="4"/>
          </p:nvPr>
        </p:nvSpPr>
        <p:spPr>
          <a:xfrm>
            <a:off x="6172800" y="3093260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subTitle" idx="5"/>
          </p:nvPr>
        </p:nvSpPr>
        <p:spPr>
          <a:xfrm>
            <a:off x="6172788" y="2226098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8" name="Google Shape;418;p6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title" idx="7"/>
          </p:nvPr>
        </p:nvSpPr>
        <p:spPr>
          <a:xfrm>
            <a:off x="719963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0" name="Google Shape;420;p63"/>
          <p:cNvSpPr txBox="1">
            <a:spLocks noGrp="1"/>
          </p:cNvSpPr>
          <p:nvPr>
            <p:ph type="title" idx="8"/>
          </p:nvPr>
        </p:nvSpPr>
        <p:spPr>
          <a:xfrm>
            <a:off x="3446388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9"/>
          </p:nvPr>
        </p:nvSpPr>
        <p:spPr>
          <a:xfrm>
            <a:off x="6172800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 flipH="1">
            <a:off x="1772843" y="1856388"/>
            <a:ext cx="290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subTitle" idx="1"/>
          </p:nvPr>
        </p:nvSpPr>
        <p:spPr>
          <a:xfrm flipH="1">
            <a:off x="1772843" y="2698188"/>
            <a:ext cx="2900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6" name="Google Shape;426;p64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427" name="Google Shape;427;p6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64"/>
          <p:cNvGrpSpPr/>
          <p:nvPr/>
        </p:nvGrpSpPr>
        <p:grpSpPr>
          <a:xfrm flipH="1">
            <a:off x="4330525" y="4431348"/>
            <a:ext cx="482956" cy="345523"/>
            <a:chOff x="-353446" y="1870075"/>
            <a:chExt cx="283425" cy="202772"/>
          </a:xfrm>
        </p:grpSpPr>
        <p:cxnSp>
          <p:nvCxnSpPr>
            <p:cNvPr id="430" name="Google Shape;430;p6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6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6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3" name="Google Shape;433;p64"/>
          <p:cNvSpPr/>
          <p:nvPr/>
        </p:nvSpPr>
        <p:spPr>
          <a:xfrm>
            <a:off x="475200" y="49044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4"/>
          <p:cNvSpPr/>
          <p:nvPr/>
        </p:nvSpPr>
        <p:spPr>
          <a:xfrm>
            <a:off x="4572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966600" y="1594950"/>
            <a:ext cx="446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subTitle" idx="1"/>
          </p:nvPr>
        </p:nvSpPr>
        <p:spPr>
          <a:xfrm>
            <a:off x="3966600" y="2436750"/>
            <a:ext cx="44643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5"/>
          <p:cNvSpPr/>
          <p:nvPr/>
        </p:nvSpPr>
        <p:spPr>
          <a:xfrm>
            <a:off x="55411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35"/>
          <p:cNvGrpSpPr/>
          <p:nvPr/>
        </p:nvGrpSpPr>
        <p:grpSpPr>
          <a:xfrm>
            <a:off x="3121850" y="4431348"/>
            <a:ext cx="482956" cy="345523"/>
            <a:chOff x="-353446" y="1870075"/>
            <a:chExt cx="283425" cy="202772"/>
          </a:xfrm>
        </p:grpSpPr>
        <p:cxnSp>
          <p:nvCxnSpPr>
            <p:cNvPr id="41" name="Google Shape;41;p3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3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3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" name="Google Shape;44;p35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45" name="Google Shape;45;p3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1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>
            <a:spLocks noGrp="1"/>
          </p:cNvSpPr>
          <p:nvPr>
            <p:ph type="title"/>
          </p:nvPr>
        </p:nvSpPr>
        <p:spPr>
          <a:xfrm flipH="1">
            <a:off x="713100" y="2386113"/>
            <a:ext cx="400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8" name="Google Shape;438;p65"/>
          <p:cNvSpPr txBox="1">
            <a:spLocks noGrp="1"/>
          </p:cNvSpPr>
          <p:nvPr>
            <p:ph type="subTitle" idx="1"/>
          </p:nvPr>
        </p:nvSpPr>
        <p:spPr>
          <a:xfrm flipH="1">
            <a:off x="713100" y="3227913"/>
            <a:ext cx="40083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65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440" name="Google Shape;440;p6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65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443" name="Google Shape;443;p6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6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6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6" name="Google Shape;446;p65"/>
          <p:cNvSpPr/>
          <p:nvPr/>
        </p:nvSpPr>
        <p:spPr>
          <a:xfrm>
            <a:off x="4572000" y="-228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5"/>
          <p:cNvSpPr/>
          <p:nvPr/>
        </p:nvSpPr>
        <p:spPr>
          <a:xfrm>
            <a:off x="4862300" y="43180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1_1_1_1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>
            <a:spLocks noGrp="1"/>
          </p:cNvSpPr>
          <p:nvPr>
            <p:ph type="title"/>
          </p:nvPr>
        </p:nvSpPr>
        <p:spPr>
          <a:xfrm flipH="1">
            <a:off x="4834200" y="2386125"/>
            <a:ext cx="3596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 flipH="1">
            <a:off x="4834200" y="3227925"/>
            <a:ext cx="35967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2" name="Google Shape;452;p66"/>
          <p:cNvGrpSpPr/>
          <p:nvPr/>
        </p:nvGrpSpPr>
        <p:grpSpPr>
          <a:xfrm>
            <a:off x="8212850" y="397788"/>
            <a:ext cx="436100" cy="283200"/>
            <a:chOff x="8383200" y="397700"/>
            <a:chExt cx="436100" cy="283200"/>
          </a:xfrm>
        </p:grpSpPr>
        <p:sp>
          <p:nvSpPr>
            <p:cNvPr id="453" name="Google Shape;453;p6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66"/>
          <p:cNvGrpSpPr/>
          <p:nvPr/>
        </p:nvGrpSpPr>
        <p:grpSpPr>
          <a:xfrm flipH="1">
            <a:off x="4330525" y="4431348"/>
            <a:ext cx="482956" cy="345523"/>
            <a:chOff x="-353446" y="1870075"/>
            <a:chExt cx="283425" cy="202772"/>
          </a:xfrm>
        </p:grpSpPr>
        <p:cxnSp>
          <p:nvCxnSpPr>
            <p:cNvPr id="456" name="Google Shape;456;p6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6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" name="Google Shape;458;p6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9" name="Google Shape;459;p66"/>
          <p:cNvSpPr/>
          <p:nvPr/>
        </p:nvSpPr>
        <p:spPr>
          <a:xfrm>
            <a:off x="3467775" y="539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6"/>
          <p:cNvSpPr/>
          <p:nvPr/>
        </p:nvSpPr>
        <p:spPr>
          <a:xfrm>
            <a:off x="8898000" y="4128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/>
          <p:nvPr/>
        </p:nvSpPr>
        <p:spPr>
          <a:xfrm>
            <a:off x="-305700" y="-1729600"/>
            <a:ext cx="11545200" cy="1154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7"/>
          <p:cNvSpPr/>
          <p:nvPr/>
        </p:nvSpPr>
        <p:spPr>
          <a:xfrm>
            <a:off x="5667600" y="48996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p67"/>
          <p:cNvGrpSpPr/>
          <p:nvPr/>
        </p:nvGrpSpPr>
        <p:grpSpPr>
          <a:xfrm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466" name="Google Shape;466;p6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6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6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9" name="Google Shape;469;p67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470" name="Google Shape;470;p6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4347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subTitle" idx="1"/>
          </p:nvPr>
        </p:nvSpPr>
        <p:spPr>
          <a:xfrm>
            <a:off x="720000" y="2525613"/>
            <a:ext cx="34347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subTitle" idx="2"/>
          </p:nvPr>
        </p:nvSpPr>
        <p:spPr>
          <a:xfrm>
            <a:off x="720000" y="2116688"/>
            <a:ext cx="34347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68"/>
          <p:cNvSpPr/>
          <p:nvPr/>
        </p:nvSpPr>
        <p:spPr>
          <a:xfrm>
            <a:off x="-2106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68"/>
          <p:cNvGrpSpPr/>
          <p:nvPr/>
        </p:nvGrpSpPr>
        <p:grpSpPr>
          <a:xfrm>
            <a:off x="4572000" y="4462500"/>
            <a:ext cx="436100" cy="283200"/>
            <a:chOff x="8383200" y="397700"/>
            <a:chExt cx="436100" cy="283200"/>
          </a:xfrm>
        </p:grpSpPr>
        <p:sp>
          <p:nvSpPr>
            <p:cNvPr id="480" name="Google Shape;480;p6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68"/>
          <p:cNvSpPr/>
          <p:nvPr/>
        </p:nvSpPr>
        <p:spPr>
          <a:xfrm>
            <a:off x="5799575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720000" y="3474525"/>
            <a:ext cx="320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and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84" name="Google Shape;48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/>
          <p:nvPr/>
        </p:nvSpPr>
        <p:spPr>
          <a:xfrm>
            <a:off x="-1422000" y="-2114450"/>
            <a:ext cx="10566000" cy="1056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69"/>
          <p:cNvGrpSpPr/>
          <p:nvPr/>
        </p:nvGrpSpPr>
        <p:grpSpPr>
          <a:xfrm>
            <a:off x="8212850" y="397800"/>
            <a:ext cx="436100" cy="283200"/>
            <a:chOff x="8383200" y="397700"/>
            <a:chExt cx="436100" cy="283200"/>
          </a:xfrm>
        </p:grpSpPr>
        <p:sp>
          <p:nvSpPr>
            <p:cNvPr id="488" name="Google Shape;488;p6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69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491" name="Google Shape;491;p6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2" name="Google Shape;492;p6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3" name="Google Shape;493;p6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4" name="Google Shape;494;p69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9"/>
          <p:cNvSpPr/>
          <p:nvPr/>
        </p:nvSpPr>
        <p:spPr>
          <a:xfrm>
            <a:off x="7561800" y="495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3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505640ff2_2_506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6505640ff2_2_506"/>
          <p:cNvSpPr/>
          <p:nvPr/>
        </p:nvSpPr>
        <p:spPr>
          <a:xfrm>
            <a:off x="-254275" y="10816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26505640ff2_2_506"/>
          <p:cNvSpPr txBox="1">
            <a:spLocks noGrp="1"/>
          </p:cNvSpPr>
          <p:nvPr>
            <p:ph type="title"/>
          </p:nvPr>
        </p:nvSpPr>
        <p:spPr>
          <a:xfrm>
            <a:off x="1178263" y="1481900"/>
            <a:ext cx="25686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g26505640ff2_2_506"/>
          <p:cNvSpPr txBox="1">
            <a:spLocks noGrp="1"/>
          </p:cNvSpPr>
          <p:nvPr>
            <p:ph type="title" idx="2"/>
          </p:nvPr>
        </p:nvSpPr>
        <p:spPr>
          <a:xfrm>
            <a:off x="5397136" y="1481900"/>
            <a:ext cx="2568600" cy="4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g26505640ff2_2_506"/>
          <p:cNvSpPr txBox="1">
            <a:spLocks noGrp="1"/>
          </p:cNvSpPr>
          <p:nvPr>
            <p:ph type="subTitle" idx="1"/>
          </p:nvPr>
        </p:nvSpPr>
        <p:spPr>
          <a:xfrm>
            <a:off x="5397137" y="1931000"/>
            <a:ext cx="2568600" cy="9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6" name="Google Shape;506;g26505640ff2_2_506"/>
          <p:cNvSpPr txBox="1">
            <a:spLocks noGrp="1"/>
          </p:cNvSpPr>
          <p:nvPr>
            <p:ph type="subTitle" idx="3"/>
          </p:nvPr>
        </p:nvSpPr>
        <p:spPr>
          <a:xfrm>
            <a:off x="1178263" y="1931000"/>
            <a:ext cx="2568600" cy="9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7" name="Google Shape;507;g26505640ff2_2_50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g26505640ff2_2_5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-133350" y="-1747100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40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516" name="Google Shape;516;p4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40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519" name="Google Shape;519;p40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40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40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22" name="Google Shape;522;p40"/>
          <p:cNvSpPr/>
          <p:nvPr/>
        </p:nvSpPr>
        <p:spPr>
          <a:xfrm>
            <a:off x="-133350" y="48288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0"/>
          <p:cNvSpPr/>
          <p:nvPr/>
        </p:nvSpPr>
        <p:spPr>
          <a:xfrm>
            <a:off x="8736775" y="44517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/>
          <p:nvPr/>
        </p:nvSpPr>
        <p:spPr>
          <a:xfrm>
            <a:off x="475200" y="46041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71"/>
          <p:cNvGrpSpPr/>
          <p:nvPr/>
        </p:nvGrpSpPr>
        <p:grpSpPr>
          <a:xfrm>
            <a:off x="1780300" y="397700"/>
            <a:ext cx="436100" cy="283200"/>
            <a:chOff x="8383200" y="397700"/>
            <a:chExt cx="436100" cy="283200"/>
          </a:xfrm>
        </p:grpSpPr>
        <p:sp>
          <p:nvSpPr>
            <p:cNvPr id="529" name="Google Shape;529;p7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71"/>
          <p:cNvSpPr txBox="1">
            <a:spLocks noGrp="1"/>
          </p:cNvSpPr>
          <p:nvPr>
            <p:ph type="ctrTitle"/>
          </p:nvPr>
        </p:nvSpPr>
        <p:spPr>
          <a:xfrm>
            <a:off x="713100" y="977500"/>
            <a:ext cx="43830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71"/>
          <p:cNvSpPr txBox="1">
            <a:spLocks noGrp="1"/>
          </p:cNvSpPr>
          <p:nvPr>
            <p:ph type="subTitle" idx="1"/>
          </p:nvPr>
        </p:nvSpPr>
        <p:spPr>
          <a:xfrm>
            <a:off x="713100" y="3882700"/>
            <a:ext cx="4383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3" name="Google Shape;533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>
            <a:spLocks noGrp="1"/>
          </p:cNvSpPr>
          <p:nvPr>
            <p:ph type="title"/>
          </p:nvPr>
        </p:nvSpPr>
        <p:spPr>
          <a:xfrm>
            <a:off x="720000" y="2386125"/>
            <a:ext cx="4293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subTitle" idx="1"/>
          </p:nvPr>
        </p:nvSpPr>
        <p:spPr>
          <a:xfrm>
            <a:off x="720000" y="3227925"/>
            <a:ext cx="4293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72"/>
          <p:cNvGrpSpPr/>
          <p:nvPr/>
        </p:nvGrpSpPr>
        <p:grpSpPr>
          <a:xfrm>
            <a:off x="713100" y="4431348"/>
            <a:ext cx="482956" cy="345523"/>
            <a:chOff x="-353446" y="1870075"/>
            <a:chExt cx="283425" cy="202772"/>
          </a:xfrm>
        </p:grpSpPr>
        <p:cxnSp>
          <p:nvCxnSpPr>
            <p:cNvPr id="538" name="Google Shape;538;p7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7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7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41" name="Google Shape;541;p72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72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543" name="Google Shape;543;p72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2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72"/>
          <p:cNvSpPr/>
          <p:nvPr/>
        </p:nvSpPr>
        <p:spPr>
          <a:xfrm>
            <a:off x="4614550" y="49129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/>
          <p:nvPr/>
        </p:nvSpPr>
        <p:spPr>
          <a:xfrm>
            <a:off x="-811800" y="-2406150"/>
            <a:ext cx="9955800" cy="995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36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51" name="Google Shape;51;p3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3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3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4" name="Google Shape;54;p36"/>
          <p:cNvSpPr/>
          <p:nvPr/>
        </p:nvSpPr>
        <p:spPr>
          <a:xfrm>
            <a:off x="475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6"/>
          <p:cNvSpPr/>
          <p:nvPr/>
        </p:nvSpPr>
        <p:spPr>
          <a:xfrm>
            <a:off x="475200" y="48590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/>
          <p:nvPr/>
        </p:nvSpPr>
        <p:spPr>
          <a:xfrm>
            <a:off x="-133350" y="-151650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73"/>
          <p:cNvSpPr txBox="1">
            <a:spLocks noGrp="1"/>
          </p:cNvSpPr>
          <p:nvPr>
            <p:ph type="body" idx="1"/>
          </p:nvPr>
        </p:nvSpPr>
        <p:spPr>
          <a:xfrm>
            <a:off x="720000" y="1956850"/>
            <a:ext cx="7710900" cy="2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551" name="Google Shape;551;p73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552" name="Google Shape;552;p7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73"/>
          <p:cNvGrpSpPr/>
          <p:nvPr/>
        </p:nvGrpSpPr>
        <p:grpSpPr>
          <a:xfrm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555" name="Google Shape;555;p7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6" name="Google Shape;556;p7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7" name="Google Shape;557;p7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58" name="Google Shape;558;p73"/>
          <p:cNvSpPr/>
          <p:nvPr/>
        </p:nvSpPr>
        <p:spPr>
          <a:xfrm>
            <a:off x="-224325" y="301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4"/>
          <p:cNvSpPr/>
          <p:nvPr/>
        </p:nvSpPr>
        <p:spPr>
          <a:xfrm>
            <a:off x="-254275" y="10816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4"/>
          <p:cNvSpPr txBox="1">
            <a:spLocks noGrp="1"/>
          </p:cNvSpPr>
          <p:nvPr>
            <p:ph type="title"/>
          </p:nvPr>
        </p:nvSpPr>
        <p:spPr>
          <a:xfrm>
            <a:off x="1178263" y="14819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4"/>
          <p:cNvSpPr txBox="1">
            <a:spLocks noGrp="1"/>
          </p:cNvSpPr>
          <p:nvPr>
            <p:ph type="title" idx="2"/>
          </p:nvPr>
        </p:nvSpPr>
        <p:spPr>
          <a:xfrm>
            <a:off x="5397136" y="14819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type="subTitle" idx="1"/>
          </p:nvPr>
        </p:nvSpPr>
        <p:spPr>
          <a:xfrm>
            <a:off x="5397137" y="19310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6" name="Google Shape;566;p74"/>
          <p:cNvSpPr txBox="1">
            <a:spLocks noGrp="1"/>
          </p:cNvSpPr>
          <p:nvPr>
            <p:ph type="subTitle" idx="3"/>
          </p:nvPr>
        </p:nvSpPr>
        <p:spPr>
          <a:xfrm>
            <a:off x="1178263" y="19310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7" name="Google Shape;567;p74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75"/>
          <p:cNvGrpSpPr/>
          <p:nvPr/>
        </p:nvGrpSpPr>
        <p:grpSpPr>
          <a:xfrm>
            <a:off x="471625" y="366648"/>
            <a:ext cx="482956" cy="345523"/>
            <a:chOff x="-353446" y="1870075"/>
            <a:chExt cx="283425" cy="202772"/>
          </a:xfrm>
        </p:grpSpPr>
        <p:cxnSp>
          <p:nvCxnSpPr>
            <p:cNvPr id="571" name="Google Shape;571;p7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2" name="Google Shape;572;p7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3" name="Google Shape;573;p7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4" name="Google Shape;574;p75"/>
          <p:cNvSpPr/>
          <p:nvPr/>
        </p:nvSpPr>
        <p:spPr>
          <a:xfrm>
            <a:off x="-133350" y="-151650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75"/>
          <p:cNvSpPr/>
          <p:nvPr/>
        </p:nvSpPr>
        <p:spPr>
          <a:xfrm>
            <a:off x="8193000" y="-2090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5"/>
          <p:cNvSpPr/>
          <p:nvPr/>
        </p:nvSpPr>
        <p:spPr>
          <a:xfrm>
            <a:off x="2876125" y="48959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6"/>
          <p:cNvSpPr/>
          <p:nvPr/>
        </p:nvSpPr>
        <p:spPr>
          <a:xfrm>
            <a:off x="-2361300" y="-521325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582" name="Google Shape;582;p7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585" name="Google Shape;585;p7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7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7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88" name="Google Shape;588;p76"/>
          <p:cNvSpPr/>
          <p:nvPr/>
        </p:nvSpPr>
        <p:spPr>
          <a:xfrm>
            <a:off x="6657550" y="23338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6"/>
          <p:cNvSpPr txBox="1">
            <a:spLocks noGrp="1"/>
          </p:cNvSpPr>
          <p:nvPr>
            <p:ph type="body" idx="1"/>
          </p:nvPr>
        </p:nvSpPr>
        <p:spPr>
          <a:xfrm>
            <a:off x="720000" y="2289475"/>
            <a:ext cx="50142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90" name="Google Shape;590;p76"/>
          <p:cNvSpPr txBox="1">
            <a:spLocks noGrp="1"/>
          </p:cNvSpPr>
          <p:nvPr>
            <p:ph type="title"/>
          </p:nvPr>
        </p:nvSpPr>
        <p:spPr>
          <a:xfrm>
            <a:off x="720000" y="773850"/>
            <a:ext cx="43191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7"/>
          <p:cNvSpPr/>
          <p:nvPr/>
        </p:nvSpPr>
        <p:spPr>
          <a:xfrm>
            <a:off x="23685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7"/>
          <p:cNvSpPr txBox="1">
            <a:spLocks noGrp="1"/>
          </p:cNvSpPr>
          <p:nvPr>
            <p:ph type="title"/>
          </p:nvPr>
        </p:nvSpPr>
        <p:spPr>
          <a:xfrm>
            <a:off x="1862700" y="1109700"/>
            <a:ext cx="5418600" cy="29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596" name="Google Shape;596;p7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77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77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600" name="Google Shape;600;p7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7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2" name="Google Shape;602;p7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3" name="Google Shape;603;p77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>
            <a:spLocks noGrp="1"/>
          </p:cNvSpPr>
          <p:nvPr>
            <p:ph type="title"/>
          </p:nvPr>
        </p:nvSpPr>
        <p:spPr>
          <a:xfrm>
            <a:off x="3966600" y="1594950"/>
            <a:ext cx="4464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7" name="Google Shape;607;p78"/>
          <p:cNvSpPr txBox="1">
            <a:spLocks noGrp="1"/>
          </p:cNvSpPr>
          <p:nvPr>
            <p:ph type="subTitle" idx="1"/>
          </p:nvPr>
        </p:nvSpPr>
        <p:spPr>
          <a:xfrm>
            <a:off x="3966600" y="2436750"/>
            <a:ext cx="44643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78"/>
          <p:cNvSpPr/>
          <p:nvPr/>
        </p:nvSpPr>
        <p:spPr>
          <a:xfrm>
            <a:off x="4334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8"/>
          <p:cNvSpPr/>
          <p:nvPr/>
        </p:nvSpPr>
        <p:spPr>
          <a:xfrm>
            <a:off x="55411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78"/>
          <p:cNvGrpSpPr/>
          <p:nvPr/>
        </p:nvGrpSpPr>
        <p:grpSpPr>
          <a:xfrm>
            <a:off x="3121850" y="4431348"/>
            <a:ext cx="482956" cy="345523"/>
            <a:chOff x="-353446" y="1870075"/>
            <a:chExt cx="283425" cy="202772"/>
          </a:xfrm>
        </p:grpSpPr>
        <p:cxnSp>
          <p:nvCxnSpPr>
            <p:cNvPr id="611" name="Google Shape;611;p7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7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7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14" name="Google Shape;614;p78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615" name="Google Shape;615;p7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720000" y="3891325"/>
            <a:ext cx="7704000" cy="71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9"/>
          <p:cNvSpPr/>
          <p:nvPr/>
        </p:nvSpPr>
        <p:spPr>
          <a:xfrm>
            <a:off x="7143750" y="-4781550"/>
            <a:ext cx="8496300" cy="8496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79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622" name="Google Shape;622;p7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79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625" name="Google Shape;625;p7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6" name="Google Shape;626;p7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7" name="Google Shape;627;p7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8" name="Google Shape;628;p79"/>
          <p:cNvSpPr/>
          <p:nvPr/>
        </p:nvSpPr>
        <p:spPr>
          <a:xfrm>
            <a:off x="89105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0"/>
          <p:cNvSpPr/>
          <p:nvPr/>
        </p:nvSpPr>
        <p:spPr>
          <a:xfrm>
            <a:off x="-2514600" y="-5428800"/>
            <a:ext cx="11658600" cy="116586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80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633" name="Google Shape;633;p8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80"/>
          <p:cNvGrpSpPr/>
          <p:nvPr/>
        </p:nvGrpSpPr>
        <p:grpSpPr>
          <a:xfrm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636" name="Google Shape;636;p80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7" name="Google Shape;637;p80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8" name="Google Shape;638;p80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9" name="Google Shape;639;p80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-131850" y="-174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0"/>
          <p:cNvSpPr txBox="1">
            <a:spLocks noGrp="1"/>
          </p:cNvSpPr>
          <p:nvPr>
            <p:ph type="title" hasCustomPrompt="1"/>
          </p:nvPr>
        </p:nvSpPr>
        <p:spPr>
          <a:xfrm>
            <a:off x="1284000" y="12730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2" name="Google Shape;642;p80"/>
          <p:cNvSpPr txBox="1">
            <a:spLocks noGrp="1"/>
          </p:cNvSpPr>
          <p:nvPr>
            <p:ph type="subTitle" idx="1"/>
          </p:nvPr>
        </p:nvSpPr>
        <p:spPr>
          <a:xfrm>
            <a:off x="1284000" y="337335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3" name="Google Shape;643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2"/>
          <p:cNvSpPr/>
          <p:nvPr/>
        </p:nvSpPr>
        <p:spPr>
          <a:xfrm>
            <a:off x="0" y="-2088900"/>
            <a:ext cx="10470300" cy="10470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82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2"/>
          <p:cNvSpPr/>
          <p:nvPr/>
        </p:nvSpPr>
        <p:spPr>
          <a:xfrm>
            <a:off x="2624300" y="49169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82"/>
          <p:cNvGrpSpPr/>
          <p:nvPr/>
        </p:nvGrpSpPr>
        <p:grpSpPr>
          <a:xfrm>
            <a:off x="471625" y="366648"/>
            <a:ext cx="482956" cy="345523"/>
            <a:chOff x="-353446" y="1870075"/>
            <a:chExt cx="283425" cy="202772"/>
          </a:xfrm>
        </p:grpSpPr>
        <p:cxnSp>
          <p:nvCxnSpPr>
            <p:cNvPr id="651" name="Google Shape;651;p8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2" name="Google Shape;652;p8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3" name="Google Shape;653;p8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54" name="Google Shape;654;p82"/>
          <p:cNvSpPr txBox="1">
            <a:spLocks noGrp="1"/>
          </p:cNvSpPr>
          <p:nvPr>
            <p:ph type="title"/>
          </p:nvPr>
        </p:nvSpPr>
        <p:spPr>
          <a:xfrm>
            <a:off x="719975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82"/>
          <p:cNvSpPr txBox="1">
            <a:spLocks noGrp="1"/>
          </p:cNvSpPr>
          <p:nvPr>
            <p:ph type="subTitle" idx="1"/>
          </p:nvPr>
        </p:nvSpPr>
        <p:spPr>
          <a:xfrm>
            <a:off x="720000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6" name="Google Shape;656;p82"/>
          <p:cNvSpPr txBox="1">
            <a:spLocks noGrp="1"/>
          </p:cNvSpPr>
          <p:nvPr>
            <p:ph type="title" idx="2"/>
          </p:nvPr>
        </p:nvSpPr>
        <p:spPr>
          <a:xfrm>
            <a:off x="3542100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82"/>
          <p:cNvSpPr txBox="1">
            <a:spLocks noGrp="1"/>
          </p:cNvSpPr>
          <p:nvPr>
            <p:ph type="subTitle" idx="3"/>
          </p:nvPr>
        </p:nvSpPr>
        <p:spPr>
          <a:xfrm>
            <a:off x="3542100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8" name="Google Shape;658;p82"/>
          <p:cNvSpPr txBox="1">
            <a:spLocks noGrp="1"/>
          </p:cNvSpPr>
          <p:nvPr>
            <p:ph type="title" idx="4"/>
          </p:nvPr>
        </p:nvSpPr>
        <p:spPr>
          <a:xfrm>
            <a:off x="6364225" y="1791150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" name="Google Shape;659;p82"/>
          <p:cNvSpPr txBox="1">
            <a:spLocks noGrp="1"/>
          </p:cNvSpPr>
          <p:nvPr>
            <p:ph type="subTitle" idx="5"/>
          </p:nvPr>
        </p:nvSpPr>
        <p:spPr>
          <a:xfrm>
            <a:off x="6364225" y="226695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0" name="Google Shape;660;p82"/>
          <p:cNvSpPr txBox="1">
            <a:spLocks noGrp="1"/>
          </p:cNvSpPr>
          <p:nvPr>
            <p:ph type="title" idx="6"/>
          </p:nvPr>
        </p:nvSpPr>
        <p:spPr>
          <a:xfrm>
            <a:off x="720000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1" name="Google Shape;661;p82"/>
          <p:cNvSpPr txBox="1">
            <a:spLocks noGrp="1"/>
          </p:cNvSpPr>
          <p:nvPr>
            <p:ph type="subTitle" idx="7"/>
          </p:nvPr>
        </p:nvSpPr>
        <p:spPr>
          <a:xfrm>
            <a:off x="720000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2" name="Google Shape;662;p82"/>
          <p:cNvSpPr txBox="1">
            <a:spLocks noGrp="1"/>
          </p:cNvSpPr>
          <p:nvPr>
            <p:ph type="title" idx="8"/>
          </p:nvPr>
        </p:nvSpPr>
        <p:spPr>
          <a:xfrm>
            <a:off x="3542100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3" name="Google Shape;663;p82"/>
          <p:cNvSpPr txBox="1">
            <a:spLocks noGrp="1"/>
          </p:cNvSpPr>
          <p:nvPr>
            <p:ph type="subTitle" idx="9"/>
          </p:nvPr>
        </p:nvSpPr>
        <p:spPr>
          <a:xfrm>
            <a:off x="3542100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4" name="Google Shape;664;p82"/>
          <p:cNvSpPr txBox="1">
            <a:spLocks noGrp="1"/>
          </p:cNvSpPr>
          <p:nvPr>
            <p:ph type="title" idx="13"/>
          </p:nvPr>
        </p:nvSpPr>
        <p:spPr>
          <a:xfrm>
            <a:off x="6364225" y="35839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5" name="Google Shape;665;p82"/>
          <p:cNvSpPr txBox="1">
            <a:spLocks noGrp="1"/>
          </p:cNvSpPr>
          <p:nvPr>
            <p:ph type="subTitle" idx="14"/>
          </p:nvPr>
        </p:nvSpPr>
        <p:spPr>
          <a:xfrm>
            <a:off x="6364225" y="4059900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6" name="Google Shape;666;p8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/>
          <p:nvPr/>
        </p:nvSpPr>
        <p:spPr>
          <a:xfrm>
            <a:off x="-133350" y="-1747100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38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71" name="Google Shape;71;p3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38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74" name="Google Shape;74;p3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3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3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7" name="Google Shape;77;p38"/>
          <p:cNvSpPr/>
          <p:nvPr/>
        </p:nvSpPr>
        <p:spPr>
          <a:xfrm>
            <a:off x="-133350" y="48288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8"/>
          <p:cNvSpPr/>
          <p:nvPr/>
        </p:nvSpPr>
        <p:spPr>
          <a:xfrm>
            <a:off x="8736775" y="44517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/>
          <p:nvPr/>
        </p:nvSpPr>
        <p:spPr>
          <a:xfrm>
            <a:off x="-1085850" y="-2088900"/>
            <a:ext cx="8954400" cy="8954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83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671" name="Google Shape;671;p8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83"/>
          <p:cNvSpPr/>
          <p:nvPr/>
        </p:nvSpPr>
        <p:spPr>
          <a:xfrm>
            <a:off x="7131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83"/>
          <p:cNvGrpSpPr/>
          <p:nvPr/>
        </p:nvGrpSpPr>
        <p:grpSpPr>
          <a:xfrm>
            <a:off x="5103050" y="4431348"/>
            <a:ext cx="482956" cy="345523"/>
            <a:chOff x="-353446" y="1870075"/>
            <a:chExt cx="283425" cy="202772"/>
          </a:xfrm>
        </p:grpSpPr>
        <p:cxnSp>
          <p:nvCxnSpPr>
            <p:cNvPr id="675" name="Google Shape;675;p8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6" name="Google Shape;676;p8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7" name="Google Shape;677;p8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8" name="Google Shape;678;p83"/>
          <p:cNvSpPr/>
          <p:nvPr/>
        </p:nvSpPr>
        <p:spPr>
          <a:xfrm>
            <a:off x="8905450" y="33098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3"/>
          <p:cNvSpPr/>
          <p:nvPr/>
        </p:nvSpPr>
        <p:spPr>
          <a:xfrm>
            <a:off x="-1912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3"/>
          <p:cNvSpPr txBox="1">
            <a:spLocks noGrp="1"/>
          </p:cNvSpPr>
          <p:nvPr>
            <p:ph type="title"/>
          </p:nvPr>
        </p:nvSpPr>
        <p:spPr>
          <a:xfrm>
            <a:off x="713100" y="1599925"/>
            <a:ext cx="48729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ubTitle" idx="1"/>
          </p:nvPr>
        </p:nvSpPr>
        <p:spPr>
          <a:xfrm>
            <a:off x="713100" y="2483375"/>
            <a:ext cx="48729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4"/>
          <p:cNvSpPr/>
          <p:nvPr/>
        </p:nvSpPr>
        <p:spPr>
          <a:xfrm>
            <a:off x="713100" y="-1933575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4"/>
          <p:cNvSpPr txBox="1">
            <a:spLocks noGrp="1"/>
          </p:cNvSpPr>
          <p:nvPr>
            <p:ph type="title"/>
          </p:nvPr>
        </p:nvSpPr>
        <p:spPr>
          <a:xfrm>
            <a:off x="1897500" y="2888076"/>
            <a:ext cx="53490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" name="Google Shape;686;p84"/>
          <p:cNvSpPr txBox="1">
            <a:spLocks noGrp="1"/>
          </p:cNvSpPr>
          <p:nvPr>
            <p:ph type="subTitle" idx="1"/>
          </p:nvPr>
        </p:nvSpPr>
        <p:spPr>
          <a:xfrm>
            <a:off x="1897500" y="1612850"/>
            <a:ext cx="5349000" cy="12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687" name="Google Shape;687;p84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688" name="Google Shape;688;p8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84"/>
          <p:cNvSpPr/>
          <p:nvPr/>
        </p:nvSpPr>
        <p:spPr>
          <a:xfrm>
            <a:off x="57073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1" name="Google Shape;691;p84"/>
          <p:cNvGrpSpPr/>
          <p:nvPr/>
        </p:nvGrpSpPr>
        <p:grpSpPr>
          <a:xfrm flipH="1">
            <a:off x="2354725" y="4431348"/>
            <a:ext cx="482956" cy="345523"/>
            <a:chOff x="-353446" y="1870075"/>
            <a:chExt cx="283425" cy="202772"/>
          </a:xfrm>
        </p:grpSpPr>
        <p:cxnSp>
          <p:nvCxnSpPr>
            <p:cNvPr id="692" name="Google Shape;692;p8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3" name="Google Shape;693;p8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4" name="Google Shape;694;p8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95" name="Google Shape;695;p84"/>
          <p:cNvSpPr/>
          <p:nvPr/>
        </p:nvSpPr>
        <p:spPr>
          <a:xfrm>
            <a:off x="8809000" y="37543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5"/>
          <p:cNvSpPr/>
          <p:nvPr/>
        </p:nvSpPr>
        <p:spPr>
          <a:xfrm>
            <a:off x="-1422000" y="-2114450"/>
            <a:ext cx="10566000" cy="1056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85"/>
          <p:cNvGrpSpPr/>
          <p:nvPr/>
        </p:nvGrpSpPr>
        <p:grpSpPr>
          <a:xfrm>
            <a:off x="8212850" y="397800"/>
            <a:ext cx="436100" cy="283200"/>
            <a:chOff x="8383200" y="397700"/>
            <a:chExt cx="436100" cy="283200"/>
          </a:xfrm>
        </p:grpSpPr>
        <p:sp>
          <p:nvSpPr>
            <p:cNvPr id="700" name="Google Shape;700;p8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85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703" name="Google Shape;703;p8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4" name="Google Shape;704;p8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8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06" name="Google Shape;706;p85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5"/>
          <p:cNvSpPr/>
          <p:nvPr/>
        </p:nvSpPr>
        <p:spPr>
          <a:xfrm>
            <a:off x="7561800" y="495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85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299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85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29967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/>
          <p:nvPr/>
        </p:nvSpPr>
        <p:spPr>
          <a:xfrm>
            <a:off x="-4108975" y="-1905450"/>
            <a:ext cx="8954400" cy="8954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6"/>
          <p:cNvSpPr txBox="1">
            <a:spLocks noGrp="1"/>
          </p:cNvSpPr>
          <p:nvPr>
            <p:ph type="title"/>
          </p:nvPr>
        </p:nvSpPr>
        <p:spPr>
          <a:xfrm>
            <a:off x="1166500" y="18585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86"/>
          <p:cNvSpPr txBox="1">
            <a:spLocks noGrp="1"/>
          </p:cNvSpPr>
          <p:nvPr>
            <p:ph type="title" idx="2"/>
          </p:nvPr>
        </p:nvSpPr>
        <p:spPr>
          <a:xfrm>
            <a:off x="5408898" y="18585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86"/>
          <p:cNvSpPr txBox="1">
            <a:spLocks noGrp="1"/>
          </p:cNvSpPr>
          <p:nvPr>
            <p:ph type="subTitle" idx="1"/>
          </p:nvPr>
        </p:nvSpPr>
        <p:spPr>
          <a:xfrm>
            <a:off x="5408900" y="23076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6" name="Google Shape;716;p86"/>
          <p:cNvSpPr txBox="1">
            <a:spLocks noGrp="1"/>
          </p:cNvSpPr>
          <p:nvPr>
            <p:ph type="subTitle" idx="3"/>
          </p:nvPr>
        </p:nvSpPr>
        <p:spPr>
          <a:xfrm>
            <a:off x="1166500" y="23076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7" name="Google Shape;717;p86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86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719" name="Google Shape;719;p8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1" name="Google Shape;721;p86"/>
          <p:cNvGrpSpPr/>
          <p:nvPr/>
        </p:nvGrpSpPr>
        <p:grpSpPr>
          <a:xfrm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722" name="Google Shape;722;p8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3" name="Google Shape;723;p8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4" name="Google Shape;724;p8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25" name="Google Shape;725;p86"/>
          <p:cNvSpPr/>
          <p:nvPr/>
        </p:nvSpPr>
        <p:spPr>
          <a:xfrm>
            <a:off x="-206125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7"/>
          <p:cNvSpPr/>
          <p:nvPr/>
        </p:nvSpPr>
        <p:spPr>
          <a:xfrm>
            <a:off x="-2514250" y="-5173350"/>
            <a:ext cx="11837100" cy="11837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87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730" name="Google Shape;730;p8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87"/>
          <p:cNvGrpSpPr/>
          <p:nvPr/>
        </p:nvGrpSpPr>
        <p:grpSpPr>
          <a:xfrm flipH="1"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733" name="Google Shape;733;p8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4" name="Google Shape;734;p8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5" name="Google Shape;735;p8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6" name="Google Shape;736;p87"/>
          <p:cNvSpPr/>
          <p:nvPr/>
        </p:nvSpPr>
        <p:spPr>
          <a:xfrm>
            <a:off x="475200" y="49044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7"/>
          <p:cNvSpPr/>
          <p:nvPr/>
        </p:nvSpPr>
        <p:spPr>
          <a:xfrm>
            <a:off x="8193000" y="301488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7"/>
          <p:cNvSpPr txBox="1">
            <a:spLocks noGrp="1"/>
          </p:cNvSpPr>
          <p:nvPr>
            <p:ph type="title"/>
          </p:nvPr>
        </p:nvSpPr>
        <p:spPr>
          <a:xfrm>
            <a:off x="1933225" y="33460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9" name="Google Shape;739;p87"/>
          <p:cNvSpPr txBox="1">
            <a:spLocks noGrp="1"/>
          </p:cNvSpPr>
          <p:nvPr>
            <p:ph type="subTitle" idx="1"/>
          </p:nvPr>
        </p:nvSpPr>
        <p:spPr>
          <a:xfrm>
            <a:off x="1933250" y="3821875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0" name="Google Shape;740;p87"/>
          <p:cNvSpPr txBox="1">
            <a:spLocks noGrp="1"/>
          </p:cNvSpPr>
          <p:nvPr>
            <p:ph type="title" idx="2"/>
          </p:nvPr>
        </p:nvSpPr>
        <p:spPr>
          <a:xfrm>
            <a:off x="5150925" y="3346075"/>
            <a:ext cx="2059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1" name="Google Shape;741;p87"/>
          <p:cNvSpPr txBox="1">
            <a:spLocks noGrp="1"/>
          </p:cNvSpPr>
          <p:nvPr>
            <p:ph type="subTitle" idx="3"/>
          </p:nvPr>
        </p:nvSpPr>
        <p:spPr>
          <a:xfrm>
            <a:off x="5150950" y="3821875"/>
            <a:ext cx="20598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2" name="Google Shape;742;p87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8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746" name="Google Shape;746;p8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88"/>
          <p:cNvGrpSpPr/>
          <p:nvPr/>
        </p:nvGrpSpPr>
        <p:grpSpPr>
          <a:xfrm>
            <a:off x="7947950" y="366635"/>
            <a:ext cx="482956" cy="345523"/>
            <a:chOff x="-353446" y="1870075"/>
            <a:chExt cx="283425" cy="202772"/>
          </a:xfrm>
        </p:grpSpPr>
        <p:cxnSp>
          <p:nvCxnSpPr>
            <p:cNvPr id="749" name="Google Shape;749;p8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0" name="Google Shape;750;p8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1" name="Google Shape;751;p8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52" name="Google Shape;752;p88"/>
          <p:cNvSpPr/>
          <p:nvPr/>
        </p:nvSpPr>
        <p:spPr>
          <a:xfrm>
            <a:off x="89001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8"/>
          <p:cNvSpPr txBox="1">
            <a:spLocks noGrp="1"/>
          </p:cNvSpPr>
          <p:nvPr>
            <p:ph type="body" idx="1"/>
          </p:nvPr>
        </p:nvSpPr>
        <p:spPr>
          <a:xfrm>
            <a:off x="713100" y="1932075"/>
            <a:ext cx="4039500" cy="26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4" name="Google Shape;754;p88"/>
          <p:cNvSpPr txBox="1">
            <a:spLocks noGrp="1"/>
          </p:cNvSpPr>
          <p:nvPr>
            <p:ph type="body" idx="2"/>
          </p:nvPr>
        </p:nvSpPr>
        <p:spPr>
          <a:xfrm>
            <a:off x="4752525" y="1932150"/>
            <a:ext cx="3678300" cy="24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755" name="Google Shape;755;p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/>
          <p:nvPr/>
        </p:nvSpPr>
        <p:spPr>
          <a:xfrm>
            <a:off x="-133350" y="-1747100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89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760" name="Google Shape;760;p8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89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763" name="Google Shape;763;p8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4" name="Google Shape;764;p8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8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66" name="Google Shape;766;p89"/>
          <p:cNvSpPr/>
          <p:nvPr/>
        </p:nvSpPr>
        <p:spPr>
          <a:xfrm>
            <a:off x="-133350" y="48288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89"/>
          <p:cNvSpPr/>
          <p:nvPr/>
        </p:nvSpPr>
        <p:spPr>
          <a:xfrm>
            <a:off x="8736775" y="44517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8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89"/>
          <p:cNvSpPr txBox="1">
            <a:spLocks noGrp="1"/>
          </p:cNvSpPr>
          <p:nvPr>
            <p:ph type="title" idx="2"/>
          </p:nvPr>
        </p:nvSpPr>
        <p:spPr>
          <a:xfrm>
            <a:off x="720000" y="279107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89"/>
          <p:cNvSpPr txBox="1">
            <a:spLocks noGrp="1"/>
          </p:cNvSpPr>
          <p:nvPr>
            <p:ph type="subTitle" idx="1"/>
          </p:nvPr>
        </p:nvSpPr>
        <p:spPr>
          <a:xfrm>
            <a:off x="720000" y="321085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89"/>
          <p:cNvSpPr txBox="1">
            <a:spLocks noGrp="1"/>
          </p:cNvSpPr>
          <p:nvPr>
            <p:ph type="title" idx="3"/>
          </p:nvPr>
        </p:nvSpPr>
        <p:spPr>
          <a:xfrm>
            <a:off x="3528600" y="2791072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89"/>
          <p:cNvSpPr txBox="1">
            <a:spLocks noGrp="1"/>
          </p:cNvSpPr>
          <p:nvPr>
            <p:ph type="subTitle" idx="4"/>
          </p:nvPr>
        </p:nvSpPr>
        <p:spPr>
          <a:xfrm>
            <a:off x="3528597" y="3210772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89"/>
          <p:cNvSpPr txBox="1">
            <a:spLocks noGrp="1"/>
          </p:cNvSpPr>
          <p:nvPr>
            <p:ph type="title" idx="5"/>
          </p:nvPr>
        </p:nvSpPr>
        <p:spPr>
          <a:xfrm>
            <a:off x="6337199" y="279115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4" name="Google Shape;774;p89"/>
          <p:cNvSpPr txBox="1">
            <a:spLocks noGrp="1"/>
          </p:cNvSpPr>
          <p:nvPr>
            <p:ph type="subTitle" idx="6"/>
          </p:nvPr>
        </p:nvSpPr>
        <p:spPr>
          <a:xfrm>
            <a:off x="6337200" y="321085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0"/>
          <p:cNvSpPr/>
          <p:nvPr/>
        </p:nvSpPr>
        <p:spPr>
          <a:xfrm>
            <a:off x="0" y="-2517300"/>
            <a:ext cx="10178100" cy="10178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90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779" name="Google Shape;779;p9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90"/>
          <p:cNvGrpSpPr/>
          <p:nvPr/>
        </p:nvGrpSpPr>
        <p:grpSpPr>
          <a:xfrm flipH="1"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782" name="Google Shape;782;p90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90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90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5" name="Google Shape;785;p90"/>
          <p:cNvSpPr/>
          <p:nvPr/>
        </p:nvSpPr>
        <p:spPr>
          <a:xfrm>
            <a:off x="8668200" y="-781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90"/>
          <p:cNvSpPr txBox="1">
            <a:spLocks noGrp="1"/>
          </p:cNvSpPr>
          <p:nvPr>
            <p:ph type="title" idx="2"/>
          </p:nvPr>
        </p:nvSpPr>
        <p:spPr>
          <a:xfrm>
            <a:off x="720000" y="270195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8" name="Google Shape;788;p90"/>
          <p:cNvSpPr txBox="1">
            <a:spLocks noGrp="1"/>
          </p:cNvSpPr>
          <p:nvPr>
            <p:ph type="subTitle" idx="1"/>
          </p:nvPr>
        </p:nvSpPr>
        <p:spPr>
          <a:xfrm>
            <a:off x="720000" y="3121725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90"/>
          <p:cNvSpPr txBox="1">
            <a:spLocks noGrp="1"/>
          </p:cNvSpPr>
          <p:nvPr>
            <p:ph type="title" idx="3"/>
          </p:nvPr>
        </p:nvSpPr>
        <p:spPr>
          <a:xfrm>
            <a:off x="3528600" y="212810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0" name="Google Shape;790;p90"/>
          <p:cNvSpPr txBox="1">
            <a:spLocks noGrp="1"/>
          </p:cNvSpPr>
          <p:nvPr>
            <p:ph type="subTitle" idx="4"/>
          </p:nvPr>
        </p:nvSpPr>
        <p:spPr>
          <a:xfrm>
            <a:off x="3528597" y="254780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0"/>
          <p:cNvSpPr txBox="1">
            <a:spLocks noGrp="1"/>
          </p:cNvSpPr>
          <p:nvPr>
            <p:ph type="title" idx="5"/>
          </p:nvPr>
        </p:nvSpPr>
        <p:spPr>
          <a:xfrm>
            <a:off x="6337199" y="270202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2" name="Google Shape;792;p90"/>
          <p:cNvSpPr txBox="1">
            <a:spLocks noGrp="1"/>
          </p:cNvSpPr>
          <p:nvPr>
            <p:ph type="subTitle" idx="6"/>
          </p:nvPr>
        </p:nvSpPr>
        <p:spPr>
          <a:xfrm>
            <a:off x="6337200" y="3121725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1"/>
          <p:cNvSpPr/>
          <p:nvPr/>
        </p:nvSpPr>
        <p:spPr>
          <a:xfrm>
            <a:off x="-1141250" y="-2214325"/>
            <a:ext cx="9572100" cy="9572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91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797" name="Google Shape;797;p9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91"/>
          <p:cNvGrpSpPr/>
          <p:nvPr/>
        </p:nvGrpSpPr>
        <p:grpSpPr>
          <a:xfrm flipH="1">
            <a:off x="471625" y="4431348"/>
            <a:ext cx="482956" cy="345523"/>
            <a:chOff x="-353446" y="1870075"/>
            <a:chExt cx="283425" cy="202772"/>
          </a:xfrm>
        </p:grpSpPr>
        <p:cxnSp>
          <p:nvCxnSpPr>
            <p:cNvPr id="800" name="Google Shape;800;p91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1" name="Google Shape;801;p91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2" name="Google Shape;802;p91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03" name="Google Shape;803;p91"/>
          <p:cNvSpPr/>
          <p:nvPr/>
        </p:nvSpPr>
        <p:spPr>
          <a:xfrm>
            <a:off x="4752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91"/>
          <p:cNvSpPr/>
          <p:nvPr/>
        </p:nvSpPr>
        <p:spPr>
          <a:xfrm>
            <a:off x="891055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91"/>
          <p:cNvSpPr txBox="1">
            <a:spLocks noGrp="1"/>
          </p:cNvSpPr>
          <p:nvPr>
            <p:ph type="title" idx="2"/>
          </p:nvPr>
        </p:nvSpPr>
        <p:spPr>
          <a:xfrm>
            <a:off x="1639613" y="1728975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7" name="Google Shape;807;p91"/>
          <p:cNvSpPr txBox="1">
            <a:spLocks noGrp="1"/>
          </p:cNvSpPr>
          <p:nvPr>
            <p:ph type="subTitle" idx="1"/>
          </p:nvPr>
        </p:nvSpPr>
        <p:spPr>
          <a:xfrm>
            <a:off x="1639613" y="2204775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91"/>
          <p:cNvSpPr txBox="1">
            <a:spLocks noGrp="1"/>
          </p:cNvSpPr>
          <p:nvPr>
            <p:ph type="title" idx="3"/>
          </p:nvPr>
        </p:nvSpPr>
        <p:spPr>
          <a:xfrm>
            <a:off x="5526191" y="1728975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9" name="Google Shape;809;p91"/>
          <p:cNvSpPr txBox="1">
            <a:spLocks noGrp="1"/>
          </p:cNvSpPr>
          <p:nvPr>
            <p:ph type="subTitle" idx="4"/>
          </p:nvPr>
        </p:nvSpPr>
        <p:spPr>
          <a:xfrm>
            <a:off x="5526189" y="2204775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91"/>
          <p:cNvSpPr txBox="1">
            <a:spLocks noGrp="1"/>
          </p:cNvSpPr>
          <p:nvPr>
            <p:ph type="title" idx="5"/>
          </p:nvPr>
        </p:nvSpPr>
        <p:spPr>
          <a:xfrm>
            <a:off x="1639613" y="3299550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1" name="Google Shape;811;p91"/>
          <p:cNvSpPr txBox="1">
            <a:spLocks noGrp="1"/>
          </p:cNvSpPr>
          <p:nvPr>
            <p:ph type="subTitle" idx="6"/>
          </p:nvPr>
        </p:nvSpPr>
        <p:spPr>
          <a:xfrm>
            <a:off x="1639613" y="3775350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91"/>
          <p:cNvSpPr txBox="1">
            <a:spLocks noGrp="1"/>
          </p:cNvSpPr>
          <p:nvPr>
            <p:ph type="title" idx="7"/>
          </p:nvPr>
        </p:nvSpPr>
        <p:spPr>
          <a:xfrm>
            <a:off x="5526191" y="3299550"/>
            <a:ext cx="197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3" name="Google Shape;813;p91"/>
          <p:cNvSpPr txBox="1">
            <a:spLocks noGrp="1"/>
          </p:cNvSpPr>
          <p:nvPr>
            <p:ph type="subTitle" idx="8"/>
          </p:nvPr>
        </p:nvSpPr>
        <p:spPr>
          <a:xfrm>
            <a:off x="5526188" y="3775350"/>
            <a:ext cx="19782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2"/>
          <p:cNvSpPr/>
          <p:nvPr/>
        </p:nvSpPr>
        <p:spPr>
          <a:xfrm>
            <a:off x="-225450" y="-4506475"/>
            <a:ext cx="11595900" cy="11595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92"/>
          <p:cNvGrpSpPr/>
          <p:nvPr/>
        </p:nvGrpSpPr>
        <p:grpSpPr>
          <a:xfrm flipH="1">
            <a:off x="8189425" y="4431348"/>
            <a:ext cx="482956" cy="345523"/>
            <a:chOff x="-353446" y="1870075"/>
            <a:chExt cx="283425" cy="202772"/>
          </a:xfrm>
        </p:grpSpPr>
        <p:cxnSp>
          <p:nvCxnSpPr>
            <p:cNvPr id="818" name="Google Shape;818;p9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9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0" name="Google Shape;820;p9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21" name="Google Shape;821;p92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822" name="Google Shape;822;p92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2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92"/>
          <p:cNvSpPr/>
          <p:nvPr/>
        </p:nvSpPr>
        <p:spPr>
          <a:xfrm>
            <a:off x="475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2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92"/>
          <p:cNvSpPr txBox="1">
            <a:spLocks noGrp="1"/>
          </p:cNvSpPr>
          <p:nvPr>
            <p:ph type="title" idx="2"/>
          </p:nvPr>
        </p:nvSpPr>
        <p:spPr>
          <a:xfrm>
            <a:off x="1101175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8" name="Google Shape;828;p92"/>
          <p:cNvSpPr txBox="1">
            <a:spLocks noGrp="1"/>
          </p:cNvSpPr>
          <p:nvPr>
            <p:ph type="subTitle" idx="1"/>
          </p:nvPr>
        </p:nvSpPr>
        <p:spPr>
          <a:xfrm>
            <a:off x="1101175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92"/>
          <p:cNvSpPr txBox="1">
            <a:spLocks noGrp="1"/>
          </p:cNvSpPr>
          <p:nvPr>
            <p:ph type="title" idx="3"/>
          </p:nvPr>
        </p:nvSpPr>
        <p:spPr>
          <a:xfrm>
            <a:off x="3578948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0" name="Google Shape;830;p92"/>
          <p:cNvSpPr txBox="1">
            <a:spLocks noGrp="1"/>
          </p:cNvSpPr>
          <p:nvPr>
            <p:ph type="subTitle" idx="4"/>
          </p:nvPr>
        </p:nvSpPr>
        <p:spPr>
          <a:xfrm>
            <a:off x="3579000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92"/>
          <p:cNvSpPr txBox="1">
            <a:spLocks noGrp="1"/>
          </p:cNvSpPr>
          <p:nvPr>
            <p:ph type="title" idx="5"/>
          </p:nvPr>
        </p:nvSpPr>
        <p:spPr>
          <a:xfrm>
            <a:off x="1101175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2" name="Google Shape;832;p92"/>
          <p:cNvSpPr txBox="1">
            <a:spLocks noGrp="1"/>
          </p:cNvSpPr>
          <p:nvPr>
            <p:ph type="subTitle" idx="6"/>
          </p:nvPr>
        </p:nvSpPr>
        <p:spPr>
          <a:xfrm>
            <a:off x="1101175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92"/>
          <p:cNvSpPr txBox="1">
            <a:spLocks noGrp="1"/>
          </p:cNvSpPr>
          <p:nvPr>
            <p:ph type="title" idx="7"/>
          </p:nvPr>
        </p:nvSpPr>
        <p:spPr>
          <a:xfrm>
            <a:off x="3578948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4" name="Google Shape;834;p92"/>
          <p:cNvSpPr txBox="1">
            <a:spLocks noGrp="1"/>
          </p:cNvSpPr>
          <p:nvPr>
            <p:ph type="subTitle" idx="8"/>
          </p:nvPr>
        </p:nvSpPr>
        <p:spPr>
          <a:xfrm>
            <a:off x="3578947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92"/>
          <p:cNvSpPr txBox="1">
            <a:spLocks noGrp="1"/>
          </p:cNvSpPr>
          <p:nvPr>
            <p:ph type="title" idx="9"/>
          </p:nvPr>
        </p:nvSpPr>
        <p:spPr>
          <a:xfrm>
            <a:off x="6056727" y="15553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92"/>
          <p:cNvSpPr txBox="1">
            <a:spLocks noGrp="1"/>
          </p:cNvSpPr>
          <p:nvPr>
            <p:ph type="subTitle" idx="13"/>
          </p:nvPr>
        </p:nvSpPr>
        <p:spPr>
          <a:xfrm>
            <a:off x="6056725" y="20830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92"/>
          <p:cNvSpPr txBox="1">
            <a:spLocks noGrp="1"/>
          </p:cNvSpPr>
          <p:nvPr>
            <p:ph type="title" idx="14"/>
          </p:nvPr>
        </p:nvSpPr>
        <p:spPr>
          <a:xfrm>
            <a:off x="6056727" y="29887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92"/>
          <p:cNvSpPr txBox="1">
            <a:spLocks noGrp="1"/>
          </p:cNvSpPr>
          <p:nvPr>
            <p:ph type="subTitle" idx="15"/>
          </p:nvPr>
        </p:nvSpPr>
        <p:spPr>
          <a:xfrm>
            <a:off x="6056725" y="351647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/>
          <p:nvPr/>
        </p:nvSpPr>
        <p:spPr>
          <a:xfrm>
            <a:off x="-133350" y="-1747100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41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83" name="Google Shape;83;p4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41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86" name="Google Shape;86;p41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41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41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9" name="Google Shape;89;p41"/>
          <p:cNvSpPr/>
          <p:nvPr/>
        </p:nvSpPr>
        <p:spPr>
          <a:xfrm>
            <a:off x="-133350" y="48288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8736775" y="44517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1"/>
          <p:cNvSpPr txBox="1">
            <a:spLocks noGrp="1"/>
          </p:cNvSpPr>
          <p:nvPr>
            <p:ph type="title" idx="2"/>
          </p:nvPr>
        </p:nvSpPr>
        <p:spPr>
          <a:xfrm>
            <a:off x="720000" y="279107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41"/>
          <p:cNvSpPr txBox="1">
            <a:spLocks noGrp="1"/>
          </p:cNvSpPr>
          <p:nvPr>
            <p:ph type="subTitle" idx="1"/>
          </p:nvPr>
        </p:nvSpPr>
        <p:spPr>
          <a:xfrm>
            <a:off x="720000" y="321085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1"/>
          <p:cNvSpPr txBox="1">
            <a:spLocks noGrp="1"/>
          </p:cNvSpPr>
          <p:nvPr>
            <p:ph type="title" idx="3"/>
          </p:nvPr>
        </p:nvSpPr>
        <p:spPr>
          <a:xfrm>
            <a:off x="3528600" y="2791072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subTitle" idx="4"/>
          </p:nvPr>
        </p:nvSpPr>
        <p:spPr>
          <a:xfrm>
            <a:off x="3528597" y="3210772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title" idx="5"/>
          </p:nvPr>
        </p:nvSpPr>
        <p:spPr>
          <a:xfrm>
            <a:off x="6337199" y="279115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subTitle" idx="6"/>
          </p:nvPr>
        </p:nvSpPr>
        <p:spPr>
          <a:xfrm>
            <a:off x="6337200" y="3210850"/>
            <a:ext cx="20868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3"/>
          <p:cNvSpPr/>
          <p:nvPr/>
        </p:nvSpPr>
        <p:spPr>
          <a:xfrm>
            <a:off x="-85530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3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843" name="Google Shape;843;p9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93"/>
          <p:cNvSpPr/>
          <p:nvPr/>
        </p:nvSpPr>
        <p:spPr>
          <a:xfrm>
            <a:off x="244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93"/>
          <p:cNvGrpSpPr/>
          <p:nvPr/>
        </p:nvGrpSpPr>
        <p:grpSpPr>
          <a:xfrm flipH="1">
            <a:off x="471625" y="4431348"/>
            <a:ext cx="482956" cy="345523"/>
            <a:chOff x="-353446" y="1870075"/>
            <a:chExt cx="283425" cy="202772"/>
          </a:xfrm>
        </p:grpSpPr>
        <p:cxnSp>
          <p:nvCxnSpPr>
            <p:cNvPr id="847" name="Google Shape;847;p93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93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9" name="Google Shape;849;p93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50" name="Google Shape;850;p93"/>
          <p:cNvSpPr/>
          <p:nvPr/>
        </p:nvSpPr>
        <p:spPr>
          <a:xfrm>
            <a:off x="7948650" y="4895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93"/>
          <p:cNvSpPr txBox="1">
            <a:spLocks noGrp="1"/>
          </p:cNvSpPr>
          <p:nvPr>
            <p:ph type="title"/>
          </p:nvPr>
        </p:nvSpPr>
        <p:spPr>
          <a:xfrm>
            <a:off x="713100" y="3012350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52" name="Google Shape;852;p93"/>
          <p:cNvSpPr txBox="1">
            <a:spLocks noGrp="1"/>
          </p:cNvSpPr>
          <p:nvPr>
            <p:ph type="subTitle" idx="1"/>
          </p:nvPr>
        </p:nvSpPr>
        <p:spPr>
          <a:xfrm>
            <a:off x="713100" y="3781252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3" name="Google Shape;853;p93"/>
          <p:cNvSpPr txBox="1">
            <a:spLocks noGrp="1"/>
          </p:cNvSpPr>
          <p:nvPr>
            <p:ph type="title" idx="2"/>
          </p:nvPr>
        </p:nvSpPr>
        <p:spPr>
          <a:xfrm>
            <a:off x="3442950" y="3012340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54" name="Google Shape;854;p93"/>
          <p:cNvSpPr txBox="1">
            <a:spLocks noGrp="1"/>
          </p:cNvSpPr>
          <p:nvPr>
            <p:ph type="subTitle" idx="3"/>
          </p:nvPr>
        </p:nvSpPr>
        <p:spPr>
          <a:xfrm>
            <a:off x="3442950" y="3781226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5" name="Google Shape;855;p93"/>
          <p:cNvSpPr txBox="1">
            <a:spLocks noGrp="1"/>
          </p:cNvSpPr>
          <p:nvPr>
            <p:ph type="title" idx="4"/>
          </p:nvPr>
        </p:nvSpPr>
        <p:spPr>
          <a:xfrm>
            <a:off x="6172800" y="3012346"/>
            <a:ext cx="22581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56" name="Google Shape;856;p93"/>
          <p:cNvSpPr txBox="1">
            <a:spLocks noGrp="1"/>
          </p:cNvSpPr>
          <p:nvPr>
            <p:ph type="subTitle" idx="5"/>
          </p:nvPr>
        </p:nvSpPr>
        <p:spPr>
          <a:xfrm>
            <a:off x="6172800" y="3781223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57" name="Google Shape;857;p9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4"/>
          <p:cNvSpPr/>
          <p:nvPr/>
        </p:nvSpPr>
        <p:spPr>
          <a:xfrm>
            <a:off x="-855300" y="-2427900"/>
            <a:ext cx="9999300" cy="99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94"/>
          <p:cNvGrpSpPr/>
          <p:nvPr/>
        </p:nvGrpSpPr>
        <p:grpSpPr>
          <a:xfrm>
            <a:off x="8212850" y="4462500"/>
            <a:ext cx="436100" cy="283200"/>
            <a:chOff x="8383200" y="397700"/>
            <a:chExt cx="436100" cy="283200"/>
          </a:xfrm>
        </p:grpSpPr>
        <p:sp>
          <p:nvSpPr>
            <p:cNvPr id="862" name="Google Shape;862;p9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94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865" name="Google Shape;865;p9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9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9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68" name="Google Shape;868;p94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4"/>
          <p:cNvSpPr/>
          <p:nvPr/>
        </p:nvSpPr>
        <p:spPr>
          <a:xfrm>
            <a:off x="-228600" y="46768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94"/>
          <p:cNvSpPr txBox="1">
            <a:spLocks noGrp="1"/>
          </p:cNvSpPr>
          <p:nvPr>
            <p:ph type="title"/>
          </p:nvPr>
        </p:nvSpPr>
        <p:spPr>
          <a:xfrm>
            <a:off x="713100" y="3093265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1" name="Google Shape;871;p94"/>
          <p:cNvSpPr txBox="1">
            <a:spLocks noGrp="1"/>
          </p:cNvSpPr>
          <p:nvPr>
            <p:ph type="subTitle" idx="1"/>
          </p:nvPr>
        </p:nvSpPr>
        <p:spPr>
          <a:xfrm>
            <a:off x="713088" y="2226127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2" name="Google Shape;872;p94"/>
          <p:cNvSpPr txBox="1">
            <a:spLocks noGrp="1"/>
          </p:cNvSpPr>
          <p:nvPr>
            <p:ph type="title" idx="2"/>
          </p:nvPr>
        </p:nvSpPr>
        <p:spPr>
          <a:xfrm>
            <a:off x="3442950" y="3093253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3" name="Google Shape;873;p94"/>
          <p:cNvSpPr txBox="1">
            <a:spLocks noGrp="1"/>
          </p:cNvSpPr>
          <p:nvPr>
            <p:ph type="subTitle" idx="3"/>
          </p:nvPr>
        </p:nvSpPr>
        <p:spPr>
          <a:xfrm>
            <a:off x="3442938" y="2226101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4" name="Google Shape;874;p94"/>
          <p:cNvSpPr txBox="1">
            <a:spLocks noGrp="1"/>
          </p:cNvSpPr>
          <p:nvPr>
            <p:ph type="title" idx="4"/>
          </p:nvPr>
        </p:nvSpPr>
        <p:spPr>
          <a:xfrm>
            <a:off x="6172800" y="3093260"/>
            <a:ext cx="225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75" name="Google Shape;875;p94"/>
          <p:cNvSpPr txBox="1">
            <a:spLocks noGrp="1"/>
          </p:cNvSpPr>
          <p:nvPr>
            <p:ph type="subTitle" idx="5"/>
          </p:nvPr>
        </p:nvSpPr>
        <p:spPr>
          <a:xfrm>
            <a:off x="6172788" y="2226098"/>
            <a:ext cx="2258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6" name="Google Shape;876;p9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94"/>
          <p:cNvSpPr txBox="1">
            <a:spLocks noGrp="1"/>
          </p:cNvSpPr>
          <p:nvPr>
            <p:ph type="title" idx="7"/>
          </p:nvPr>
        </p:nvSpPr>
        <p:spPr>
          <a:xfrm>
            <a:off x="719963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8" name="Google Shape;878;p94"/>
          <p:cNvSpPr txBox="1">
            <a:spLocks noGrp="1"/>
          </p:cNvSpPr>
          <p:nvPr>
            <p:ph type="title" idx="8"/>
          </p:nvPr>
        </p:nvSpPr>
        <p:spPr>
          <a:xfrm>
            <a:off x="3446388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9" name="Google Shape;879;p94"/>
          <p:cNvSpPr txBox="1">
            <a:spLocks noGrp="1"/>
          </p:cNvSpPr>
          <p:nvPr>
            <p:ph type="title" idx="9"/>
          </p:nvPr>
        </p:nvSpPr>
        <p:spPr>
          <a:xfrm>
            <a:off x="6172800" y="1750325"/>
            <a:ext cx="2258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0" name="Google Shape;880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95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883" name="Google Shape;883;p95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5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95"/>
          <p:cNvSpPr/>
          <p:nvPr/>
        </p:nvSpPr>
        <p:spPr>
          <a:xfrm>
            <a:off x="536025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6" name="Google Shape;886;p95"/>
          <p:cNvGrpSpPr/>
          <p:nvPr/>
        </p:nvGrpSpPr>
        <p:grpSpPr>
          <a:xfrm flipH="1"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887" name="Google Shape;887;p95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8" name="Google Shape;888;p95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9" name="Google Shape;889;p95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90" name="Google Shape;890;p95"/>
          <p:cNvSpPr/>
          <p:nvPr/>
        </p:nvSpPr>
        <p:spPr>
          <a:xfrm>
            <a:off x="4096200" y="4895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5"/>
          <p:cNvSpPr txBox="1">
            <a:spLocks noGrp="1"/>
          </p:cNvSpPr>
          <p:nvPr>
            <p:ph type="title"/>
          </p:nvPr>
        </p:nvSpPr>
        <p:spPr>
          <a:xfrm>
            <a:off x="5218850" y="1546225"/>
            <a:ext cx="21465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2" name="Google Shape;892;p95"/>
          <p:cNvSpPr txBox="1">
            <a:spLocks noGrp="1"/>
          </p:cNvSpPr>
          <p:nvPr>
            <p:ph type="subTitle" idx="1"/>
          </p:nvPr>
        </p:nvSpPr>
        <p:spPr>
          <a:xfrm>
            <a:off x="5218850" y="2984675"/>
            <a:ext cx="21465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>
            <a:spLocks noGrp="1"/>
          </p:cNvSpPr>
          <p:nvPr>
            <p:ph type="title"/>
          </p:nvPr>
        </p:nvSpPr>
        <p:spPr>
          <a:xfrm flipH="1">
            <a:off x="1772843" y="1856388"/>
            <a:ext cx="290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6" name="Google Shape;896;p96"/>
          <p:cNvSpPr txBox="1">
            <a:spLocks noGrp="1"/>
          </p:cNvSpPr>
          <p:nvPr>
            <p:ph type="subTitle" idx="1"/>
          </p:nvPr>
        </p:nvSpPr>
        <p:spPr>
          <a:xfrm flipH="1">
            <a:off x="1772843" y="2698188"/>
            <a:ext cx="2900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7" name="Google Shape;897;p96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898" name="Google Shape;898;p96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6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96"/>
          <p:cNvGrpSpPr/>
          <p:nvPr/>
        </p:nvGrpSpPr>
        <p:grpSpPr>
          <a:xfrm flipH="1">
            <a:off x="4330525" y="4431348"/>
            <a:ext cx="482956" cy="345523"/>
            <a:chOff x="-353446" y="1870075"/>
            <a:chExt cx="283425" cy="202772"/>
          </a:xfrm>
        </p:grpSpPr>
        <p:cxnSp>
          <p:nvCxnSpPr>
            <p:cNvPr id="901" name="Google Shape;901;p96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2" name="Google Shape;902;p96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96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04" name="Google Shape;904;p96"/>
          <p:cNvSpPr/>
          <p:nvPr/>
        </p:nvSpPr>
        <p:spPr>
          <a:xfrm>
            <a:off x="475200" y="49044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6"/>
          <p:cNvSpPr/>
          <p:nvPr/>
        </p:nvSpPr>
        <p:spPr>
          <a:xfrm>
            <a:off x="4572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7"/>
          <p:cNvSpPr txBox="1">
            <a:spLocks noGrp="1"/>
          </p:cNvSpPr>
          <p:nvPr>
            <p:ph type="title"/>
          </p:nvPr>
        </p:nvSpPr>
        <p:spPr>
          <a:xfrm flipH="1">
            <a:off x="3257450" y="1974738"/>
            <a:ext cx="400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9" name="Google Shape;909;p97"/>
          <p:cNvSpPr txBox="1">
            <a:spLocks noGrp="1"/>
          </p:cNvSpPr>
          <p:nvPr>
            <p:ph type="subTitle" idx="1"/>
          </p:nvPr>
        </p:nvSpPr>
        <p:spPr>
          <a:xfrm flipH="1">
            <a:off x="3257450" y="2816538"/>
            <a:ext cx="40083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0" name="Google Shape;910;p97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911" name="Google Shape;911;p97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7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p97"/>
          <p:cNvGrpSpPr/>
          <p:nvPr/>
        </p:nvGrpSpPr>
        <p:grpSpPr>
          <a:xfrm flipH="1">
            <a:off x="4089050" y="4431348"/>
            <a:ext cx="482956" cy="345523"/>
            <a:chOff x="-353446" y="1870075"/>
            <a:chExt cx="283425" cy="202772"/>
          </a:xfrm>
        </p:grpSpPr>
        <p:cxnSp>
          <p:nvCxnSpPr>
            <p:cNvPr id="914" name="Google Shape;914;p97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5" name="Google Shape;915;p97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97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17" name="Google Shape;917;p97"/>
          <p:cNvSpPr/>
          <p:nvPr/>
        </p:nvSpPr>
        <p:spPr>
          <a:xfrm>
            <a:off x="3520150" y="-2166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7"/>
          <p:cNvSpPr/>
          <p:nvPr/>
        </p:nvSpPr>
        <p:spPr>
          <a:xfrm>
            <a:off x="7801625" y="4880563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1_1_1_1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8"/>
          <p:cNvSpPr txBox="1">
            <a:spLocks noGrp="1"/>
          </p:cNvSpPr>
          <p:nvPr>
            <p:ph type="title"/>
          </p:nvPr>
        </p:nvSpPr>
        <p:spPr>
          <a:xfrm flipH="1">
            <a:off x="713100" y="2386113"/>
            <a:ext cx="4008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2" name="Google Shape;922;p98"/>
          <p:cNvSpPr txBox="1">
            <a:spLocks noGrp="1"/>
          </p:cNvSpPr>
          <p:nvPr>
            <p:ph type="subTitle" idx="1"/>
          </p:nvPr>
        </p:nvSpPr>
        <p:spPr>
          <a:xfrm flipH="1">
            <a:off x="713100" y="3227913"/>
            <a:ext cx="40083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3" name="Google Shape;923;p98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924" name="Google Shape;924;p98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8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98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927" name="Google Shape;927;p98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8" name="Google Shape;928;p98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98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0" name="Google Shape;930;p98"/>
          <p:cNvSpPr/>
          <p:nvPr/>
        </p:nvSpPr>
        <p:spPr>
          <a:xfrm>
            <a:off x="4572000" y="-228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98"/>
          <p:cNvSpPr/>
          <p:nvPr/>
        </p:nvSpPr>
        <p:spPr>
          <a:xfrm>
            <a:off x="4862300" y="43180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1_1_1_1_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9"/>
          <p:cNvSpPr txBox="1">
            <a:spLocks noGrp="1"/>
          </p:cNvSpPr>
          <p:nvPr>
            <p:ph type="title"/>
          </p:nvPr>
        </p:nvSpPr>
        <p:spPr>
          <a:xfrm flipH="1">
            <a:off x="4834200" y="2386125"/>
            <a:ext cx="3596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5" name="Google Shape;935;p99"/>
          <p:cNvSpPr txBox="1">
            <a:spLocks noGrp="1"/>
          </p:cNvSpPr>
          <p:nvPr>
            <p:ph type="subTitle" idx="1"/>
          </p:nvPr>
        </p:nvSpPr>
        <p:spPr>
          <a:xfrm flipH="1">
            <a:off x="4834200" y="3227925"/>
            <a:ext cx="35967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36" name="Google Shape;936;p99"/>
          <p:cNvGrpSpPr/>
          <p:nvPr/>
        </p:nvGrpSpPr>
        <p:grpSpPr>
          <a:xfrm>
            <a:off x="8212850" y="397788"/>
            <a:ext cx="436100" cy="283200"/>
            <a:chOff x="8383200" y="397700"/>
            <a:chExt cx="436100" cy="283200"/>
          </a:xfrm>
        </p:grpSpPr>
        <p:sp>
          <p:nvSpPr>
            <p:cNvPr id="937" name="Google Shape;937;p99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9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99"/>
          <p:cNvGrpSpPr/>
          <p:nvPr/>
        </p:nvGrpSpPr>
        <p:grpSpPr>
          <a:xfrm flipH="1">
            <a:off x="4330525" y="4431348"/>
            <a:ext cx="482956" cy="345523"/>
            <a:chOff x="-353446" y="1870075"/>
            <a:chExt cx="283425" cy="202772"/>
          </a:xfrm>
        </p:grpSpPr>
        <p:cxnSp>
          <p:nvCxnSpPr>
            <p:cNvPr id="940" name="Google Shape;940;p99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99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2" name="Google Shape;942;p99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43" name="Google Shape;943;p99"/>
          <p:cNvSpPr/>
          <p:nvPr/>
        </p:nvSpPr>
        <p:spPr>
          <a:xfrm>
            <a:off x="3467775" y="539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99"/>
          <p:cNvSpPr/>
          <p:nvPr/>
        </p:nvSpPr>
        <p:spPr>
          <a:xfrm>
            <a:off x="8898000" y="4128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0"/>
          <p:cNvSpPr/>
          <p:nvPr/>
        </p:nvSpPr>
        <p:spPr>
          <a:xfrm>
            <a:off x="-134850" y="-4633950"/>
            <a:ext cx="11425500" cy="11425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p100"/>
          <p:cNvGrpSpPr/>
          <p:nvPr/>
        </p:nvGrpSpPr>
        <p:grpSpPr>
          <a:xfrm>
            <a:off x="495050" y="4462500"/>
            <a:ext cx="436100" cy="283200"/>
            <a:chOff x="8383200" y="397700"/>
            <a:chExt cx="436100" cy="283200"/>
          </a:xfrm>
        </p:grpSpPr>
        <p:sp>
          <p:nvSpPr>
            <p:cNvPr id="949" name="Google Shape;949;p100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00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1" name="Google Shape;951;p100"/>
          <p:cNvSpPr/>
          <p:nvPr/>
        </p:nvSpPr>
        <p:spPr>
          <a:xfrm>
            <a:off x="-2196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00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>
            <a:off x="8818175" y="42723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1"/>
          <p:cNvSpPr/>
          <p:nvPr/>
        </p:nvSpPr>
        <p:spPr>
          <a:xfrm>
            <a:off x="-305700" y="-1729600"/>
            <a:ext cx="11545200" cy="11545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01"/>
          <p:cNvSpPr/>
          <p:nvPr/>
        </p:nvSpPr>
        <p:spPr>
          <a:xfrm>
            <a:off x="5667600" y="48996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101"/>
          <p:cNvGrpSpPr/>
          <p:nvPr/>
        </p:nvGrpSpPr>
        <p:grpSpPr>
          <a:xfrm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960" name="Google Shape;960;p101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1" name="Google Shape;961;p101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101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63" name="Google Shape;963;p101"/>
          <p:cNvGrpSpPr/>
          <p:nvPr/>
        </p:nvGrpSpPr>
        <p:grpSpPr>
          <a:xfrm>
            <a:off x="495050" y="397700"/>
            <a:ext cx="436100" cy="283200"/>
            <a:chOff x="8383200" y="397700"/>
            <a:chExt cx="436100" cy="283200"/>
          </a:xfrm>
        </p:grpSpPr>
        <p:sp>
          <p:nvSpPr>
            <p:cNvPr id="964" name="Google Shape;964;p101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01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2"/>
          <p:cNvSpPr/>
          <p:nvPr/>
        </p:nvSpPr>
        <p:spPr>
          <a:xfrm>
            <a:off x="-811800" y="-2406150"/>
            <a:ext cx="9955800" cy="9955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102"/>
          <p:cNvGrpSpPr/>
          <p:nvPr/>
        </p:nvGrpSpPr>
        <p:grpSpPr>
          <a:xfrm flipH="1">
            <a:off x="8189425" y="366635"/>
            <a:ext cx="482956" cy="345523"/>
            <a:chOff x="-353446" y="1870075"/>
            <a:chExt cx="283425" cy="202772"/>
          </a:xfrm>
        </p:grpSpPr>
        <p:cxnSp>
          <p:nvCxnSpPr>
            <p:cNvPr id="971" name="Google Shape;971;p10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2" name="Google Shape;972;p10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10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74" name="Google Shape;974;p102"/>
          <p:cNvSpPr/>
          <p:nvPr/>
        </p:nvSpPr>
        <p:spPr>
          <a:xfrm>
            <a:off x="475200" y="-2581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02"/>
          <p:cNvSpPr/>
          <p:nvPr/>
        </p:nvSpPr>
        <p:spPr>
          <a:xfrm>
            <a:off x="475200" y="48590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2"/>
          <p:cNvSpPr/>
          <p:nvPr/>
        </p:nvSpPr>
        <p:spPr>
          <a:xfrm>
            <a:off x="-133350" y="-151650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body" idx="1"/>
          </p:nvPr>
        </p:nvSpPr>
        <p:spPr>
          <a:xfrm>
            <a:off x="720000" y="1956850"/>
            <a:ext cx="7710900" cy="2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3" name="Google Shape;103;p42"/>
          <p:cNvGrpSpPr/>
          <p:nvPr/>
        </p:nvGrpSpPr>
        <p:grpSpPr>
          <a:xfrm>
            <a:off x="8212850" y="397700"/>
            <a:ext cx="436100" cy="283200"/>
            <a:chOff x="8383200" y="397700"/>
            <a:chExt cx="436100" cy="283200"/>
          </a:xfrm>
        </p:grpSpPr>
        <p:sp>
          <p:nvSpPr>
            <p:cNvPr id="104" name="Google Shape;104;p42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2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42"/>
          <p:cNvGrpSpPr/>
          <p:nvPr/>
        </p:nvGrpSpPr>
        <p:grpSpPr>
          <a:xfrm>
            <a:off x="7947950" y="4431348"/>
            <a:ext cx="482956" cy="345523"/>
            <a:chOff x="-353446" y="1870075"/>
            <a:chExt cx="283425" cy="202772"/>
          </a:xfrm>
        </p:grpSpPr>
        <p:cxnSp>
          <p:nvCxnSpPr>
            <p:cNvPr id="107" name="Google Shape;107;p42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42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42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0" name="Google Shape;110;p42"/>
          <p:cNvSpPr/>
          <p:nvPr/>
        </p:nvSpPr>
        <p:spPr>
          <a:xfrm>
            <a:off x="-224325" y="301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4347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103"/>
          <p:cNvSpPr txBox="1">
            <a:spLocks noGrp="1"/>
          </p:cNvSpPr>
          <p:nvPr>
            <p:ph type="subTitle" idx="1"/>
          </p:nvPr>
        </p:nvSpPr>
        <p:spPr>
          <a:xfrm>
            <a:off x="720000" y="2525613"/>
            <a:ext cx="34347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03"/>
          <p:cNvSpPr txBox="1">
            <a:spLocks noGrp="1"/>
          </p:cNvSpPr>
          <p:nvPr>
            <p:ph type="subTitle" idx="2"/>
          </p:nvPr>
        </p:nvSpPr>
        <p:spPr>
          <a:xfrm>
            <a:off x="720000" y="2116688"/>
            <a:ext cx="34347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03"/>
          <p:cNvSpPr/>
          <p:nvPr/>
        </p:nvSpPr>
        <p:spPr>
          <a:xfrm>
            <a:off x="-210600" y="-22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103"/>
          <p:cNvGrpSpPr/>
          <p:nvPr/>
        </p:nvGrpSpPr>
        <p:grpSpPr>
          <a:xfrm>
            <a:off x="4572000" y="4462500"/>
            <a:ext cx="436100" cy="283200"/>
            <a:chOff x="8383200" y="397700"/>
            <a:chExt cx="436100" cy="283200"/>
          </a:xfrm>
        </p:grpSpPr>
        <p:sp>
          <p:nvSpPr>
            <p:cNvPr id="984" name="Google Shape;984;p103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03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103"/>
          <p:cNvSpPr/>
          <p:nvPr/>
        </p:nvSpPr>
        <p:spPr>
          <a:xfrm>
            <a:off x="5799575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03"/>
          <p:cNvSpPr txBox="1"/>
          <p:nvPr/>
        </p:nvSpPr>
        <p:spPr>
          <a:xfrm>
            <a:off x="720000" y="3474525"/>
            <a:ext cx="320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and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88" name="Google Shape;988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4"/>
          <p:cNvSpPr/>
          <p:nvPr/>
        </p:nvSpPr>
        <p:spPr>
          <a:xfrm>
            <a:off x="-1422000" y="-2114450"/>
            <a:ext cx="10566000" cy="10566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104"/>
          <p:cNvGrpSpPr/>
          <p:nvPr/>
        </p:nvGrpSpPr>
        <p:grpSpPr>
          <a:xfrm>
            <a:off x="8212850" y="397800"/>
            <a:ext cx="436100" cy="283200"/>
            <a:chOff x="8383200" y="397700"/>
            <a:chExt cx="436100" cy="283200"/>
          </a:xfrm>
        </p:grpSpPr>
        <p:sp>
          <p:nvSpPr>
            <p:cNvPr id="992" name="Google Shape;992;p104"/>
            <p:cNvSpPr/>
            <p:nvPr/>
          </p:nvSpPr>
          <p:spPr>
            <a:xfrm>
              <a:off x="8536100" y="397700"/>
              <a:ext cx="283200" cy="283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04"/>
            <p:cNvSpPr/>
            <p:nvPr/>
          </p:nvSpPr>
          <p:spPr>
            <a:xfrm>
              <a:off x="8383200" y="397700"/>
              <a:ext cx="283200" cy="283200"/>
            </a:xfrm>
            <a:prstGeom prst="pie">
              <a:avLst>
                <a:gd name="adj1" fmla="val 5326488"/>
                <a:gd name="adj2" fmla="val 1620000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4" name="Google Shape;994;p104"/>
          <p:cNvGrpSpPr/>
          <p:nvPr/>
        </p:nvGrpSpPr>
        <p:grpSpPr>
          <a:xfrm>
            <a:off x="471625" y="366635"/>
            <a:ext cx="482956" cy="345523"/>
            <a:chOff x="-353446" y="1870075"/>
            <a:chExt cx="283425" cy="202772"/>
          </a:xfrm>
        </p:grpSpPr>
        <p:cxnSp>
          <p:nvCxnSpPr>
            <p:cNvPr id="995" name="Google Shape;995;p10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10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10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98" name="Google Shape;998;p104"/>
          <p:cNvSpPr/>
          <p:nvPr/>
        </p:nvSpPr>
        <p:spPr>
          <a:xfrm>
            <a:off x="475200" y="43662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04"/>
          <p:cNvSpPr/>
          <p:nvPr/>
        </p:nvSpPr>
        <p:spPr>
          <a:xfrm>
            <a:off x="7561800" y="49563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3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3"/>
          <p:cNvSpPr/>
          <p:nvPr/>
        </p:nvSpPr>
        <p:spPr>
          <a:xfrm>
            <a:off x="8193000" y="3015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3"/>
          <p:cNvSpPr/>
          <p:nvPr/>
        </p:nvSpPr>
        <p:spPr>
          <a:xfrm>
            <a:off x="-254275" y="10816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3"/>
          <p:cNvSpPr txBox="1">
            <a:spLocks noGrp="1"/>
          </p:cNvSpPr>
          <p:nvPr>
            <p:ph type="title"/>
          </p:nvPr>
        </p:nvSpPr>
        <p:spPr>
          <a:xfrm>
            <a:off x="1178263" y="14819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title" idx="2"/>
          </p:nvPr>
        </p:nvSpPr>
        <p:spPr>
          <a:xfrm>
            <a:off x="5397136" y="1481900"/>
            <a:ext cx="2568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subTitle" idx="1"/>
          </p:nvPr>
        </p:nvSpPr>
        <p:spPr>
          <a:xfrm>
            <a:off x="5397137" y="19310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subTitle" idx="3"/>
          </p:nvPr>
        </p:nvSpPr>
        <p:spPr>
          <a:xfrm>
            <a:off x="1178263" y="1931000"/>
            <a:ext cx="25686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44"/>
          <p:cNvGrpSpPr/>
          <p:nvPr/>
        </p:nvGrpSpPr>
        <p:grpSpPr>
          <a:xfrm>
            <a:off x="471625" y="366648"/>
            <a:ext cx="482956" cy="345523"/>
            <a:chOff x="-353446" y="1870075"/>
            <a:chExt cx="283425" cy="202772"/>
          </a:xfrm>
        </p:grpSpPr>
        <p:cxnSp>
          <p:nvCxnSpPr>
            <p:cNvPr id="123" name="Google Shape;123;p44"/>
            <p:cNvCxnSpPr/>
            <p:nvPr/>
          </p:nvCxnSpPr>
          <p:spPr>
            <a:xfrm>
              <a:off x="-353446" y="1971454"/>
              <a:ext cx="27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44"/>
            <p:cNvCxnSpPr/>
            <p:nvPr/>
          </p:nvCxnSpPr>
          <p:spPr>
            <a:xfrm>
              <a:off x="-149225" y="1870075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44"/>
            <p:cNvCxnSpPr/>
            <p:nvPr/>
          </p:nvCxnSpPr>
          <p:spPr>
            <a:xfrm flipH="1">
              <a:off x="-149221" y="1968147"/>
              <a:ext cx="79200" cy="104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6" name="Google Shape;126;p44"/>
          <p:cNvSpPr/>
          <p:nvPr/>
        </p:nvSpPr>
        <p:spPr>
          <a:xfrm>
            <a:off x="-133350" y="-1516500"/>
            <a:ext cx="11505300" cy="11505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4"/>
          <p:cNvSpPr/>
          <p:nvPr/>
        </p:nvSpPr>
        <p:spPr>
          <a:xfrm>
            <a:off x="8193000" y="-2090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4"/>
          <p:cNvSpPr/>
          <p:nvPr/>
        </p:nvSpPr>
        <p:spPr>
          <a:xfrm>
            <a:off x="2876125" y="48959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"/>
          <p:cNvSpPr txBox="1">
            <a:spLocks noGrp="1"/>
          </p:cNvSpPr>
          <p:nvPr>
            <p:ph type="title"/>
          </p:nvPr>
        </p:nvSpPr>
        <p:spPr>
          <a:xfrm flipH="1">
            <a:off x="1053500" y="861275"/>
            <a:ext cx="79524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159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THIẾT KẾ VÀ XÂY DỰNG KHO DỮ LIỆU VỀ 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159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BỆNH NHÂN TẠI BỆNH VIỆN QUỐC TẾ HẠNH PHÚC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1590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PHỤC VỤ CHO VIỆC HỖ TRỢ RA QUYẾT ĐỊNH 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"/>
          <p:cNvSpPr txBox="1">
            <a:spLocks noGrp="1"/>
          </p:cNvSpPr>
          <p:nvPr>
            <p:ph type="subTitle" idx="4294967295"/>
          </p:nvPr>
        </p:nvSpPr>
        <p:spPr>
          <a:xfrm>
            <a:off x="4338700" y="2759225"/>
            <a:ext cx="4862100" cy="199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</a:pPr>
            <a:r>
              <a:rPr lang="en" sz="2100" i="0" u="none" strike="noStrike" cap="none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GVHD:</a:t>
            </a:r>
            <a:r>
              <a:rPr lang="en" sz="2100" b="1" i="0" u="none" strike="noStrike" cap="none" dirty="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 b="1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Ths. NGUYỄN VĂN THÀNH</a:t>
            </a:r>
            <a:endParaRPr sz="2100" b="1" i="0" u="none" strike="noStrike" cap="none" dirty="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None/>
            </a:pPr>
            <a:r>
              <a:rPr lang="en" sz="170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Thành viên nhóm:</a:t>
            </a:r>
            <a:endParaRPr sz="1700" i="0" u="none" strike="noStrike" cap="none" dirty="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None/>
            </a:pPr>
            <a:r>
              <a:rPr lang="en" sz="1700" b="1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Lê Ngọc Đoan	</a:t>
            </a:r>
            <a:r>
              <a:rPr lang="en" sz="1700" b="1" i="0" u="none" strike="noStrike" cap="none" dirty="0" smtClean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         - 17133014</a:t>
            </a:r>
          </a:p>
        </p:txBody>
      </p:sp>
      <p:pic>
        <p:nvPicPr>
          <p:cNvPr id="1010" name="Google Shape;10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25" y="2759225"/>
            <a:ext cx="3938650" cy="22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25" cy="13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"/>
          <p:cNvSpPr txBox="1">
            <a:spLocks noGrp="1"/>
          </p:cNvSpPr>
          <p:nvPr>
            <p:ph type="title"/>
          </p:nvPr>
        </p:nvSpPr>
        <p:spPr>
          <a:xfrm flipH="1">
            <a:off x="1290100" y="44425"/>
            <a:ext cx="76455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9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TRƯỜNG ĐẠI HỌC SƯ PHẠM KỸ THUẬT TP.HCM</a:t>
            </a:r>
            <a:endParaRPr sz="19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9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KHOA CÔNG NGHỆ THÔNG TIN</a:t>
            </a:r>
            <a:endParaRPr sz="190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8" name="Google Shape;1009;p1"/>
          <p:cNvSpPr txBox="1">
            <a:spLocks noGrp="1"/>
          </p:cNvSpPr>
          <p:nvPr>
            <p:ph type="subTitle" idx="4294967295"/>
          </p:nvPr>
        </p:nvSpPr>
        <p:spPr>
          <a:xfrm>
            <a:off x="4338700" y="3444597"/>
            <a:ext cx="4862100" cy="22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None/>
            </a:pPr>
            <a:r>
              <a:rPr lang="en" sz="1700" b="1" i="0" u="none" strike="noStrike" cap="none" dirty="0" smtClean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Nguyễn </a:t>
            </a:r>
            <a:r>
              <a:rPr lang="en" sz="1700" b="1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Phạm Duy Khiêm  </a:t>
            </a:r>
            <a:r>
              <a:rPr lang="en" sz="1700" b="1" i="0" u="none" strike="noStrike" cap="none" dirty="0" smtClean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" sz="1700" b="1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19133027</a:t>
            </a:r>
            <a:endParaRPr sz="1900" b="1" i="0" u="none" strike="noStrike" cap="none" dirty="0">
              <a:solidFill>
                <a:srgbClr val="191919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229" y="767400"/>
            <a:ext cx="5724045" cy="42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"/>
          <p:cNvSpPr txBox="1">
            <a:spLocks noGrp="1"/>
          </p:cNvSpPr>
          <p:nvPr>
            <p:ph type="title" idx="4294967295"/>
          </p:nvPr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THIẾT KẾ KHO DỮ LIỆU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latin typeface="Arial"/>
                <a:ea typeface="Arial"/>
                <a:cs typeface="Arial"/>
                <a:sym typeface="Arial"/>
              </a:rPr>
              <a:t>KẾT NỐI CƠ SỞ DỮ LIỆU (ORACLE)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1"/>
          <p:cNvSpPr txBox="1"/>
          <p:nvPr/>
        </p:nvSpPr>
        <p:spPr>
          <a:xfrm>
            <a:off x="-188950" y="1089600"/>
            <a:ext cx="42387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573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v"/>
            </a:pPr>
            <a:r>
              <a:rPr lang="en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HPH_DB.</a:t>
            </a:r>
            <a:endParaRPr sz="2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v"/>
            </a:pPr>
            <a:r>
              <a:rPr lang="en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HPH_DBSTORE.</a:t>
            </a:r>
            <a:endParaRPr sz="2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v"/>
            </a:pPr>
            <a:r>
              <a:rPr lang="en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HPH_STAGING.</a:t>
            </a:r>
            <a:endParaRPr sz="2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v"/>
            </a:pPr>
            <a:r>
              <a:rPr lang="en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HPH_DW</a:t>
            </a:r>
            <a:r>
              <a:rPr lang="en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375" y="1100175"/>
            <a:ext cx="4904376" cy="268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"/>
          <p:cNvSpPr txBox="1">
            <a:spLocks noGrp="1"/>
          </p:cNvSpPr>
          <p:nvPr>
            <p:ph type="title"/>
          </p:nvPr>
        </p:nvSpPr>
        <p:spPr>
          <a:xfrm>
            <a:off x="720000" y="26881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mtClean="0"/>
              <a:t>topology </a:t>
            </a:r>
            <a:r>
              <a:rPr lang="en" dirty="0"/>
              <a:t>(ODI)</a:t>
            </a:r>
            <a:endParaRPr dirty="0"/>
          </a:p>
        </p:txBody>
      </p:sp>
      <p:sp>
        <p:nvSpPr>
          <p:cNvPr id="1107" name="Google Shape;1107;p12"/>
          <p:cNvSpPr txBox="1">
            <a:spLocks noGrp="1"/>
          </p:cNvSpPr>
          <p:nvPr>
            <p:ph type="title" idx="2"/>
          </p:nvPr>
        </p:nvSpPr>
        <p:spPr>
          <a:xfrm>
            <a:off x="720000" y="1714763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Data Server</a:t>
            </a:r>
            <a:endParaRPr/>
          </a:p>
        </p:txBody>
      </p:sp>
      <p:sp>
        <p:nvSpPr>
          <p:cNvPr id="1109" name="Google Shape;1109;p12"/>
          <p:cNvSpPr txBox="1">
            <a:spLocks noGrp="1"/>
          </p:cNvSpPr>
          <p:nvPr>
            <p:ph type="title" idx="3"/>
          </p:nvPr>
        </p:nvSpPr>
        <p:spPr>
          <a:xfrm>
            <a:off x="3528600" y="1714760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Physical Schemas</a:t>
            </a:r>
            <a:endParaRPr/>
          </a:p>
        </p:txBody>
      </p:sp>
      <p:sp>
        <p:nvSpPr>
          <p:cNvPr id="1111" name="Google Shape;1111;p12"/>
          <p:cNvSpPr txBox="1">
            <a:spLocks noGrp="1"/>
          </p:cNvSpPr>
          <p:nvPr>
            <p:ph type="title" idx="5"/>
          </p:nvPr>
        </p:nvSpPr>
        <p:spPr>
          <a:xfrm>
            <a:off x="6337199" y="1714838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Logical Schema</a:t>
            </a:r>
            <a:endParaRPr/>
          </a:p>
        </p:txBody>
      </p:sp>
      <p:grpSp>
        <p:nvGrpSpPr>
          <p:cNvPr id="1113" name="Google Shape;1113;p12"/>
          <p:cNvGrpSpPr/>
          <p:nvPr/>
        </p:nvGrpSpPr>
        <p:grpSpPr>
          <a:xfrm>
            <a:off x="1585066" y="1385118"/>
            <a:ext cx="356655" cy="335425"/>
            <a:chOff x="849016" y="2903255"/>
            <a:chExt cx="356655" cy="335425"/>
          </a:xfrm>
        </p:grpSpPr>
        <p:sp>
          <p:nvSpPr>
            <p:cNvPr id="1114" name="Google Shape;1114;p12"/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2"/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2"/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2"/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12"/>
          <p:cNvGrpSpPr/>
          <p:nvPr/>
        </p:nvGrpSpPr>
        <p:grpSpPr>
          <a:xfrm>
            <a:off x="4294375" y="1395726"/>
            <a:ext cx="337684" cy="314194"/>
            <a:chOff x="6099375" y="2456075"/>
            <a:chExt cx="337684" cy="314194"/>
          </a:xfrm>
        </p:grpSpPr>
        <p:sp>
          <p:nvSpPr>
            <p:cNvPr id="1126" name="Google Shape;1126;p12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12"/>
          <p:cNvGrpSpPr/>
          <p:nvPr/>
        </p:nvGrpSpPr>
        <p:grpSpPr>
          <a:xfrm>
            <a:off x="7130836" y="1400252"/>
            <a:ext cx="499533" cy="305136"/>
            <a:chOff x="7009649" y="1541981"/>
            <a:chExt cx="524940" cy="320655"/>
          </a:xfrm>
        </p:grpSpPr>
        <p:sp>
          <p:nvSpPr>
            <p:cNvPr id="1129" name="Google Shape;1129;p12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2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2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2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2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2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2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7" name="Google Shape;1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663" y="2286712"/>
            <a:ext cx="30003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0825" y="2300087"/>
            <a:ext cx="2808600" cy="22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7525" y="2274562"/>
            <a:ext cx="2181225" cy="23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"/>
          <p:cNvSpPr txBox="1">
            <a:spLocks noGrp="1"/>
          </p:cNvSpPr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Designer (odi)</a:t>
            </a:r>
            <a:endParaRPr/>
          </a:p>
        </p:txBody>
      </p:sp>
      <p:sp>
        <p:nvSpPr>
          <p:cNvPr id="1146" name="Google Shape;1146;p13"/>
          <p:cNvSpPr txBox="1">
            <a:spLocks noGrp="1"/>
          </p:cNvSpPr>
          <p:nvPr>
            <p:ph type="title" idx="2"/>
          </p:nvPr>
        </p:nvSpPr>
        <p:spPr>
          <a:xfrm>
            <a:off x="186600" y="73367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v"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148" name="Google Shape;1148;p13"/>
          <p:cNvSpPr txBox="1">
            <a:spLocks noGrp="1"/>
          </p:cNvSpPr>
          <p:nvPr>
            <p:ph type="title" idx="2"/>
          </p:nvPr>
        </p:nvSpPr>
        <p:spPr>
          <a:xfrm>
            <a:off x="339000" y="2410075"/>
            <a:ext cx="2086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v"/>
            </a:pPr>
            <a:r>
              <a:rPr lang="en" dirty="0"/>
              <a:t>DATASTORES</a:t>
            </a:r>
            <a:endParaRPr dirty="0"/>
          </a:p>
        </p:txBody>
      </p:sp>
      <p:sp>
        <p:nvSpPr>
          <p:cNvPr id="1150" name="Google Shape;1150;p13"/>
          <p:cNvSpPr txBox="1">
            <a:spLocks noGrp="1"/>
          </p:cNvSpPr>
          <p:nvPr>
            <p:ph type="title" idx="2"/>
          </p:nvPr>
        </p:nvSpPr>
        <p:spPr>
          <a:xfrm>
            <a:off x="4772025" y="733675"/>
            <a:ext cx="1485900" cy="68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Wingdings" panose="05000000000000000000" pitchFamily="2" charset="2"/>
              <a:buChar char="v"/>
            </a:pPr>
            <a:r>
              <a:rPr lang="en" dirty="0"/>
              <a:t>Mappings</a:t>
            </a:r>
            <a:endParaRPr dirty="0"/>
          </a:p>
        </p:txBody>
      </p:sp>
      <p:pic>
        <p:nvPicPr>
          <p:cNvPr id="1152" name="Google Shape;11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2025" y="1500188"/>
            <a:ext cx="3641905" cy="34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54" name="Google Shape;115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3791" y="733675"/>
            <a:ext cx="1909617" cy="424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Elbow Connector 5"/>
          <p:cNvCxnSpPr>
            <a:stCxn id="1146" idx="2"/>
          </p:cNvCxnSpPr>
          <p:nvPr/>
        </p:nvCxnSpPr>
        <p:spPr>
          <a:xfrm rot="16200000" flipH="1">
            <a:off x="1695322" y="688053"/>
            <a:ext cx="532550" cy="14631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48" idx="2"/>
          </p:cNvCxnSpPr>
          <p:nvPr/>
        </p:nvCxnSpPr>
        <p:spPr>
          <a:xfrm rot="16200000" flipH="1">
            <a:off x="1895347" y="2316827"/>
            <a:ext cx="420631" cy="1446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g26505640ff2_2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00" y="810491"/>
            <a:ext cx="7404282" cy="405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g26505640ff2_2_515"/>
          <p:cNvSpPr txBox="1">
            <a:spLocks noGrp="1"/>
          </p:cNvSpPr>
          <p:nvPr>
            <p:ph type="title" idx="4294967295"/>
          </p:nvPr>
        </p:nvSpPr>
        <p:spPr>
          <a:xfrm>
            <a:off x="456175" y="187350"/>
            <a:ext cx="2564116" cy="4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1162" name="Google Shape;1162;g26505640ff2_2_5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4150" y="113050"/>
            <a:ext cx="5543550" cy="23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4"/>
          <p:cNvSpPr txBox="1">
            <a:spLocks noGrp="1"/>
          </p:cNvSpPr>
          <p:nvPr>
            <p:ph type="subTitle" idx="4294967295"/>
          </p:nvPr>
        </p:nvSpPr>
        <p:spPr>
          <a:xfrm>
            <a:off x="803525" y="185400"/>
            <a:ext cx="23640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</a:t>
            </a:r>
            <a:r>
              <a:rPr lang="en" sz="1400" b="0" i="0" u="none" strike="noStrike" cap="none" dirty="0" smtClean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tạo dữ liệu mô phỏng tại bệnh viện.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169" name="Google Shape;1169;p14"/>
          <p:cNvSpPr txBox="1">
            <a:spLocks noGrp="1"/>
          </p:cNvSpPr>
          <p:nvPr>
            <p:ph type="subTitle" idx="4294967295"/>
          </p:nvPr>
        </p:nvSpPr>
        <p:spPr>
          <a:xfrm>
            <a:off x="803525" y="2749625"/>
            <a:ext cx="23640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tự động cập nhập </a:t>
            </a:r>
            <a:r>
              <a:rPr lang="en" sz="1400" b="0" i="0" u="none" strike="noStrike" cap="none" dirty="0" smtClean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hằng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ngày từ </a:t>
            </a:r>
            <a:r>
              <a:rPr lang="en" sz="1400" b="0" i="0" u="none" strike="noStrike" cap="none" dirty="0" smtClean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dữ liệu tại bệnh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viện về khu vực lưu trữ của kho dữ liệu.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170" name="Google Shape;117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9925" y="2752200"/>
            <a:ext cx="5543551" cy="22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"/>
          <p:cNvSpPr txBox="1">
            <a:spLocks noGrp="1"/>
          </p:cNvSpPr>
          <p:nvPr>
            <p:ph type="subTitle" idx="4294967295"/>
          </p:nvPr>
        </p:nvSpPr>
        <p:spPr>
          <a:xfrm>
            <a:off x="1155300" y="1044525"/>
            <a:ext cx="727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tiền xử lý dữ liệu trước khi nạp dữ liệu vào các bảng Dim và Fact.</a:t>
            </a:r>
            <a:endParaRPr sz="1400" b="0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177" name="Google Shape;11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688" y="1493825"/>
            <a:ext cx="8151024" cy="334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6"/>
          <p:cNvSpPr txBox="1">
            <a:spLocks noGrp="1"/>
          </p:cNvSpPr>
          <p:nvPr>
            <p:ph type="subTitle" idx="4294967295"/>
          </p:nvPr>
        </p:nvSpPr>
        <p:spPr>
          <a:xfrm>
            <a:off x="422300" y="25672"/>
            <a:ext cx="7315274" cy="59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DimTime: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184" name="Google Shape;11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375" y="481923"/>
            <a:ext cx="7780800" cy="1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75" y="2799400"/>
            <a:ext cx="7780800" cy="2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6"/>
          <p:cNvSpPr txBox="1">
            <a:spLocks noGrp="1"/>
          </p:cNvSpPr>
          <p:nvPr>
            <p:ph type="subTitle" idx="4294967295"/>
          </p:nvPr>
        </p:nvSpPr>
        <p:spPr>
          <a:xfrm>
            <a:off x="353291" y="2265218"/>
            <a:ext cx="7395609" cy="66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DimPatient: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187" name="Google Shape;11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"/>
          <p:cNvSpPr txBox="1">
            <a:spLocks noGrp="1"/>
          </p:cNvSpPr>
          <p:nvPr>
            <p:ph type="subTitle" idx="4294967295"/>
          </p:nvPr>
        </p:nvSpPr>
        <p:spPr>
          <a:xfrm>
            <a:off x="491835" y="117825"/>
            <a:ext cx="7245739" cy="5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DimDoctor: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193" name="Google Shape;1193;p17"/>
          <p:cNvSpPr txBox="1">
            <a:spLocks noGrp="1"/>
          </p:cNvSpPr>
          <p:nvPr>
            <p:ph type="subTitle" idx="4294967295"/>
          </p:nvPr>
        </p:nvSpPr>
        <p:spPr>
          <a:xfrm>
            <a:off x="491836" y="2423650"/>
            <a:ext cx="7257064" cy="50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DimDepartment: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194" name="Google Shape;11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100" y="539400"/>
            <a:ext cx="6493925" cy="18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100" y="2845225"/>
            <a:ext cx="6493925" cy="194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"/>
          <p:cNvSpPr txBox="1">
            <a:spLocks noGrp="1"/>
          </p:cNvSpPr>
          <p:nvPr>
            <p:ph type="subTitle" idx="4294967295"/>
          </p:nvPr>
        </p:nvSpPr>
        <p:spPr>
          <a:xfrm>
            <a:off x="410975" y="0"/>
            <a:ext cx="7326600" cy="6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DimItemType:</a:t>
            </a:r>
            <a:endParaRPr sz="1400" b="0" i="0" u="none" strike="noStrike" cap="none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11" name="Google Shape;1211;p19"/>
          <p:cNvSpPr txBox="1">
            <a:spLocks noGrp="1"/>
          </p:cNvSpPr>
          <p:nvPr>
            <p:ph type="subTitle" idx="4294967295"/>
          </p:nvPr>
        </p:nvSpPr>
        <p:spPr>
          <a:xfrm>
            <a:off x="410975" y="2403764"/>
            <a:ext cx="7337925" cy="52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DimItem: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212" name="Google Shape;12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100" y="457500"/>
            <a:ext cx="6493925" cy="186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200" y="2826050"/>
            <a:ext cx="8333325" cy="19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"/>
          <p:cNvSpPr txBox="1"/>
          <p:nvPr/>
        </p:nvSpPr>
        <p:spPr>
          <a:xfrm>
            <a:off x="1124125" y="477225"/>
            <a:ext cx="7075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"/>
          <p:cNvSpPr txBox="1"/>
          <p:nvPr/>
        </p:nvSpPr>
        <p:spPr>
          <a:xfrm>
            <a:off x="0" y="1309650"/>
            <a:ext cx="90483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GIỚI THIỆU ĐỀ TÀI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CÔNG NGHỆ SỬ DỤNG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PHÂN TÍCH, THIẾT KẾ VÀ XÂY DỰNG KHO DỮ LIỆU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TRỰC QUAN VÀ PHÂN TÍCH DỮ LIỆU HỖ TRỢ RA QUYẾT ĐỊNH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87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20"/>
          <p:cNvSpPr txBox="1">
            <a:spLocks noGrp="1"/>
          </p:cNvSpPr>
          <p:nvPr>
            <p:ph type="subTitle" idx="4294967295"/>
          </p:nvPr>
        </p:nvSpPr>
        <p:spPr>
          <a:xfrm>
            <a:off x="360218" y="1371600"/>
            <a:ext cx="7377357" cy="62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508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Mappings FactBill:</a:t>
            </a:r>
            <a:endParaRPr sz="1400" b="0" i="0" u="none" strike="noStrike" cap="none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1220" name="Google Shape;1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75" y="1911000"/>
            <a:ext cx="7870476" cy="179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1"/>
          <p:cNvSpPr txBox="1">
            <a:spLocks noGrp="1"/>
          </p:cNvSpPr>
          <p:nvPr>
            <p:ph type="title"/>
          </p:nvPr>
        </p:nvSpPr>
        <p:spPr>
          <a:xfrm>
            <a:off x="1041950" y="2783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>
                <a:latin typeface="Arial"/>
                <a:ea typeface="Arial"/>
                <a:cs typeface="Arial"/>
                <a:sym typeface="Arial"/>
              </a:rPr>
              <a:t>Tự động cập nhập dữ liệu từ bệnh viện về kho dữ liệu hằng ngày theo lịch trình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228" name="Google Shape;1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1951" y="1085225"/>
            <a:ext cx="3693449" cy="2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250" y="1085225"/>
            <a:ext cx="4786460" cy="3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2"/>
          <p:cNvSpPr txBox="1">
            <a:spLocks noGrp="1"/>
          </p:cNvSpPr>
          <p:nvPr>
            <p:ph type="title"/>
          </p:nvPr>
        </p:nvSpPr>
        <p:spPr>
          <a:xfrm>
            <a:off x="4332775" y="982975"/>
            <a:ext cx="44967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Trực quan hóa và phân tích dữ liệu hỗ trợ ra quyết định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236" name="Google Shape;12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800" y="252275"/>
            <a:ext cx="4020451" cy="43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22"/>
          <p:cNvSpPr/>
          <p:nvPr/>
        </p:nvSpPr>
        <p:spPr>
          <a:xfrm>
            <a:off x="6202525" y="164735"/>
            <a:ext cx="782761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3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75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Trực quan hóa và phân tích dữ liệu phục vụ hỗ trợ ra quyết định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244" name="Google Shape;12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25" y="960300"/>
            <a:ext cx="7513650" cy="38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4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75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Trực quan hóa và phân tích dữ liệu phục vụ hỗ trợ ra quyết định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0" name="Google Shape;125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525" y="960300"/>
            <a:ext cx="7520974" cy="3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5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75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Trực quan hóa và phân tích dữ liệu phục vụ hỗ trợ ra quyết định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7" name="Google Shape;125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25" y="960300"/>
            <a:ext cx="7584601" cy="3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6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7584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Trực quan hóa và phân tích dữ liệu phục vụ hỗ trợ ra quyết định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700" y="960300"/>
            <a:ext cx="7584601" cy="38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7"/>
          <p:cNvSpPr txBox="1">
            <a:spLocks noGrp="1"/>
          </p:cNvSpPr>
          <p:nvPr>
            <p:ph type="title"/>
          </p:nvPr>
        </p:nvSpPr>
        <p:spPr>
          <a:xfrm>
            <a:off x="2323650" y="1908150"/>
            <a:ext cx="44967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800">
                <a:latin typeface="Arial"/>
                <a:ea typeface="Arial"/>
                <a:cs typeface="Arial"/>
                <a:sym typeface="Arial"/>
              </a:rPr>
              <a:t>DEMO</a:t>
            </a:r>
            <a:endParaRPr sz="5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72" name="Google Shape;1272;p27"/>
          <p:cNvSpPr/>
          <p:nvPr/>
        </p:nvSpPr>
        <p:spPr>
          <a:xfrm>
            <a:off x="4190950" y="842260"/>
            <a:ext cx="762110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8"/>
          <p:cNvSpPr txBox="1">
            <a:spLocks noGrp="1"/>
          </p:cNvSpPr>
          <p:nvPr>
            <p:ph type="title"/>
          </p:nvPr>
        </p:nvSpPr>
        <p:spPr>
          <a:xfrm>
            <a:off x="4284025" y="1986475"/>
            <a:ext cx="44967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000"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79" name="Google Shape;1279;p28"/>
          <p:cNvSpPr/>
          <p:nvPr/>
        </p:nvSpPr>
        <p:spPr>
          <a:xfrm>
            <a:off x="6149350" y="882760"/>
            <a:ext cx="766043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06</a:t>
            </a:r>
          </a:p>
        </p:txBody>
      </p:sp>
      <p:pic>
        <p:nvPicPr>
          <p:cNvPr id="1280" name="Google Shape;12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25" y="440350"/>
            <a:ext cx="3662050" cy="36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9"/>
          <p:cNvSpPr txBox="1">
            <a:spLocks noGrp="1"/>
          </p:cNvSpPr>
          <p:nvPr>
            <p:ph type="title" idx="4"/>
          </p:nvPr>
        </p:nvSpPr>
        <p:spPr>
          <a:xfrm>
            <a:off x="720000" y="25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500">
                <a:latin typeface="Arial"/>
                <a:ea typeface="Arial"/>
                <a:cs typeface="Arial"/>
                <a:sym typeface="Arial"/>
              </a:rPr>
              <a:t>Tổng kết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9"/>
          <p:cNvSpPr txBox="1">
            <a:spLocks noGrp="1"/>
          </p:cNvSpPr>
          <p:nvPr>
            <p:ph type="title" idx="4"/>
          </p:nvPr>
        </p:nvSpPr>
        <p:spPr>
          <a:xfrm>
            <a:off x="439025" y="1289000"/>
            <a:ext cx="3752100" cy="3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Kết quả đạt được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Kho dữ liệu cho bệnh viện Quốc tế Hạnh Phúc.</a:t>
            </a: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Trực quan và phân tích dữ liệu hỗ trợ ra quyết định.</a:t>
            </a: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29"/>
          <p:cNvSpPr txBox="1">
            <a:spLocks noGrp="1"/>
          </p:cNvSpPr>
          <p:nvPr>
            <p:ph type="title" idx="4"/>
          </p:nvPr>
        </p:nvSpPr>
        <p:spPr>
          <a:xfrm>
            <a:off x="4483475" y="1289000"/>
            <a:ext cx="4073400" cy="3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Hạn chế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Nguồn dữ liệu nhận được chưa phong phú.</a:t>
            </a:r>
            <a:endParaRPr sz="2000" b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8" name="Google Shape;1288;p29"/>
          <p:cNvCxnSpPr/>
          <p:nvPr/>
        </p:nvCxnSpPr>
        <p:spPr>
          <a:xfrm>
            <a:off x="4297200" y="1287450"/>
            <a:ext cx="39900" cy="31155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9" name="Google Shape;128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"/>
          <p:cNvSpPr txBox="1">
            <a:spLocks noGrp="1"/>
          </p:cNvSpPr>
          <p:nvPr>
            <p:ph type="title"/>
          </p:nvPr>
        </p:nvSpPr>
        <p:spPr>
          <a:xfrm>
            <a:off x="4488450" y="537000"/>
            <a:ext cx="42522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GIỚI THIỆU ĐỀ TÀI</a:t>
            </a:r>
            <a:r>
              <a:rPr lang="en"/>
              <a:t> </a:t>
            </a:r>
            <a:endParaRPr/>
          </a:p>
        </p:txBody>
      </p:sp>
      <p:sp>
        <p:nvSpPr>
          <p:cNvPr id="1026" name="Google Shape;102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7" name="Google Shape;10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625" y="537000"/>
            <a:ext cx="4645900" cy="37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3"/>
          <p:cNvSpPr/>
          <p:nvPr/>
        </p:nvSpPr>
        <p:spPr>
          <a:xfrm>
            <a:off x="6235950" y="953585"/>
            <a:ext cx="702124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30"/>
          <p:cNvSpPr txBox="1">
            <a:spLocks noGrp="1"/>
          </p:cNvSpPr>
          <p:nvPr>
            <p:ph type="title"/>
          </p:nvPr>
        </p:nvSpPr>
        <p:spPr>
          <a:xfrm>
            <a:off x="201575" y="851400"/>
            <a:ext cx="85503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Hướng phát triển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8255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Phát triển thuật toán.</a:t>
            </a: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255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" sz="2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Kho dữ liệu quy mô lớn.</a:t>
            </a: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endParaRPr sz="2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96" name="Google Shape;1296;p30"/>
          <p:cNvSpPr txBox="1">
            <a:spLocks noGrp="1"/>
          </p:cNvSpPr>
          <p:nvPr>
            <p:ph type="title"/>
          </p:nvPr>
        </p:nvSpPr>
        <p:spPr>
          <a:xfrm>
            <a:off x="720000" y="25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Tổng kết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1"/>
          <p:cNvSpPr txBox="1">
            <a:spLocks noGrp="1"/>
          </p:cNvSpPr>
          <p:nvPr>
            <p:ph type="title"/>
          </p:nvPr>
        </p:nvSpPr>
        <p:spPr>
          <a:xfrm>
            <a:off x="713100" y="1828525"/>
            <a:ext cx="59814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CẢM ƠN QUÝ THẦY CÔ ĐÃ LẮNG NGHE!</a:t>
            </a:r>
            <a:endParaRPr sz="5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8448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Giới thiệu về đề tài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150" y="1153900"/>
            <a:ext cx="5314050" cy="30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163" y="1153900"/>
            <a:ext cx="5314029" cy="30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9163" y="1153900"/>
            <a:ext cx="5314050" cy="30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"/>
          <p:cNvSpPr txBox="1">
            <a:spLocks noGrp="1"/>
          </p:cNvSpPr>
          <p:nvPr>
            <p:ph type="title"/>
          </p:nvPr>
        </p:nvSpPr>
        <p:spPr>
          <a:xfrm>
            <a:off x="720000" y="334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Giới thiệu về bệnh viện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25" y="1151200"/>
            <a:ext cx="5524711" cy="3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25" y="1248575"/>
            <a:ext cx="4351801" cy="3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8400" y="1248575"/>
            <a:ext cx="4265749" cy="34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"/>
          <p:cNvSpPr txBox="1">
            <a:spLocks noGrp="1"/>
          </p:cNvSpPr>
          <p:nvPr>
            <p:ph type="title"/>
          </p:nvPr>
        </p:nvSpPr>
        <p:spPr>
          <a:xfrm>
            <a:off x="4064450" y="399325"/>
            <a:ext cx="48144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CÔNG NGHỆ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SỬ  DỤNG</a:t>
            </a:r>
            <a:r>
              <a:rPr lang="en"/>
              <a:t> </a:t>
            </a:r>
            <a:endParaRPr/>
          </a:p>
        </p:txBody>
      </p:sp>
      <p:sp>
        <p:nvSpPr>
          <p:cNvPr id="1052" name="Google Shape;105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53" name="Google Shape;10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421675"/>
            <a:ext cx="4024800" cy="40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"/>
          <p:cNvSpPr/>
          <p:nvPr/>
        </p:nvSpPr>
        <p:spPr>
          <a:xfrm>
            <a:off x="5881700" y="716210"/>
            <a:ext cx="763093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"/>
          <p:cNvSpPr txBox="1">
            <a:spLocks noGrp="1"/>
          </p:cNvSpPr>
          <p:nvPr>
            <p:ph type="title"/>
          </p:nvPr>
        </p:nvSpPr>
        <p:spPr>
          <a:xfrm>
            <a:off x="413875" y="118500"/>
            <a:ext cx="8082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Các công nghệ và công cụ sử dụng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00" y="1298474"/>
            <a:ext cx="1832434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2775" y="2712263"/>
            <a:ext cx="2627625" cy="15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9050" y="3139938"/>
            <a:ext cx="2980025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3800" y="1084075"/>
            <a:ext cx="1669626" cy="16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"/>
          <p:cNvSpPr txBox="1">
            <a:spLocks noGrp="1"/>
          </p:cNvSpPr>
          <p:nvPr>
            <p:ph type="title"/>
          </p:nvPr>
        </p:nvSpPr>
        <p:spPr>
          <a:xfrm>
            <a:off x="3894050" y="743825"/>
            <a:ext cx="3636900" cy="4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>
                <a:latin typeface="Arial"/>
                <a:ea typeface="Arial"/>
                <a:cs typeface="Arial"/>
                <a:sym typeface="Arial"/>
              </a:rPr>
              <a:t>PHÂN TÍCH, THIẾT KẾ VÀ XÂY DỰNG KHO DỮ LIỆU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"/>
          <p:cNvSpPr/>
          <p:nvPr/>
        </p:nvSpPr>
        <p:spPr>
          <a:xfrm>
            <a:off x="7667800" y="2197085"/>
            <a:ext cx="757193" cy="749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03</a:t>
            </a:r>
          </a:p>
        </p:txBody>
      </p:sp>
      <p:pic>
        <p:nvPicPr>
          <p:cNvPr id="1071" name="Google Shape;1071;p8"/>
          <p:cNvPicPr preferRelativeResize="0"/>
          <p:nvPr/>
        </p:nvPicPr>
        <p:blipFill rotWithShape="1">
          <a:blip r:embed="rId3">
            <a:alphaModFix/>
          </a:blip>
          <a:srcRect l="22874" t="-6190" r="10378" b="6190"/>
          <a:stretch/>
        </p:blipFill>
        <p:spPr>
          <a:xfrm>
            <a:off x="-2795350" y="-537675"/>
            <a:ext cx="6689400" cy="668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2" name="Google Shape;107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6505640ff2_0_0"/>
          <p:cNvSpPr txBox="1">
            <a:spLocks noGrp="1"/>
          </p:cNvSpPr>
          <p:nvPr>
            <p:ph type="title"/>
          </p:nvPr>
        </p:nvSpPr>
        <p:spPr>
          <a:xfrm>
            <a:off x="985750" y="539750"/>
            <a:ext cx="61158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PHÂN TÍCH NGUỒN DỮ LIỆU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26505640ff2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86" name="Google Shape;1086;g26505640ff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00" y="1581275"/>
            <a:ext cx="6400076" cy="28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spital Business Plan by Slidesgo">
  <a:themeElements>
    <a:clrScheme name="Simple Light">
      <a:dk1>
        <a:srgbClr val="191919"/>
      </a:dk1>
      <a:lt1>
        <a:srgbClr val="E5DDDA"/>
      </a:lt1>
      <a:dk2>
        <a:srgbClr val="C9D0E0"/>
      </a:dk2>
      <a:lt2>
        <a:srgbClr val="798DC4"/>
      </a:lt2>
      <a:accent1>
        <a:srgbClr val="B0ACBD"/>
      </a:accent1>
      <a:accent2>
        <a:srgbClr val="A6CEDA"/>
      </a:accent2>
      <a:accent3>
        <a:srgbClr val="AABDCC"/>
      </a:accent3>
      <a:accent4>
        <a:srgbClr val="A9BEB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spital Business Plan by Slidesgo">
  <a:themeElements>
    <a:clrScheme name="Simple Light">
      <a:dk1>
        <a:srgbClr val="191919"/>
      </a:dk1>
      <a:lt1>
        <a:srgbClr val="E5DDDA"/>
      </a:lt1>
      <a:dk2>
        <a:srgbClr val="C9D0E0"/>
      </a:dk2>
      <a:lt2>
        <a:srgbClr val="798DC4"/>
      </a:lt2>
      <a:accent1>
        <a:srgbClr val="B0ACBD"/>
      </a:accent1>
      <a:accent2>
        <a:srgbClr val="A6CEDA"/>
      </a:accent2>
      <a:accent3>
        <a:srgbClr val="AABDCC"/>
      </a:accent3>
      <a:accent4>
        <a:srgbClr val="A9BEB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452</Words>
  <Application>Microsoft Office PowerPoint</Application>
  <PresentationFormat>On-screen Show (16:9)</PresentationFormat>
  <Paragraphs>105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Wingdings</vt:lpstr>
      <vt:lpstr>PT Sans</vt:lpstr>
      <vt:lpstr>Bebas Neue</vt:lpstr>
      <vt:lpstr>Arial</vt:lpstr>
      <vt:lpstr>Roboto Condensed Light</vt:lpstr>
      <vt:lpstr>Montserrat</vt:lpstr>
      <vt:lpstr>Baloo 2</vt:lpstr>
      <vt:lpstr>Hospital Business Plan by Slidesgo</vt:lpstr>
      <vt:lpstr>Hospital Business Plan by Slidesgo</vt:lpstr>
      <vt:lpstr>THIẾT KẾ VÀ XÂY DỰNG KHO DỮ LIỆU VỀ  BỆNH NHÂN TẠI BỆNH VIỆN QUỐC TẾ HẠNH PHÚC PHỤC VỤ CHO VIỆC HỖ TRỢ RA QUYẾT ĐỊNH  </vt:lpstr>
      <vt:lpstr>PowerPoint Presentation</vt:lpstr>
      <vt:lpstr>GIỚI THIỆU ĐỀ TÀI </vt:lpstr>
      <vt:lpstr>Giới thiệu về đề tài</vt:lpstr>
      <vt:lpstr>Giới thiệu về bệnh viện </vt:lpstr>
      <vt:lpstr>CÔNG NGHỆ  SỬ  DỤNG </vt:lpstr>
      <vt:lpstr>Các công nghệ và công cụ sử dụng</vt:lpstr>
      <vt:lpstr>PHÂN TÍCH, THIẾT KẾ VÀ XÂY DỰNG KHO DỮ LIỆU</vt:lpstr>
      <vt:lpstr>PHÂN TÍCH NGUỒN DỮ LIỆU</vt:lpstr>
      <vt:lpstr>THIẾT KẾ KHO DỮ LIỆU</vt:lpstr>
      <vt:lpstr>KẾT NỐI CƠ SỞ DỮ LIỆU (ORACLE)</vt:lpstr>
      <vt:lpstr>topology (ODI)</vt:lpstr>
      <vt:lpstr>Designer (odi)</vt:lpstr>
      <vt:lpstr>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Tự động cập nhập dữ liệu từ bệnh viện về kho dữ liệu hằng ngày theo lịch trình</vt:lpstr>
      <vt:lpstr>Trực quan hóa và phân tích dữ liệu hỗ trợ ra quyết định</vt:lpstr>
      <vt:lpstr>Trực quan hóa và phân tích dữ liệu phục vụ hỗ trợ ra quyết định</vt:lpstr>
      <vt:lpstr>Trực quan hóa và phân tích dữ liệu phục vụ hỗ trợ ra quyết định</vt:lpstr>
      <vt:lpstr>Trực quan hóa và phân tích dữ liệu phục vụ hỗ trợ ra quyết định</vt:lpstr>
      <vt:lpstr>Trực quan hóa và phân tích dữ liệu phục vụ hỗ trợ ra quyết định</vt:lpstr>
      <vt:lpstr>DEMO</vt:lpstr>
      <vt:lpstr>TỔNG KẾT</vt:lpstr>
      <vt:lpstr>Tổng kết</vt:lpstr>
      <vt:lpstr>Hướng phát triển ● Phát triển thuật toán. ● Kho dữ liệu quy mô lớn.  </vt:lpstr>
      <vt:lpstr>CẢM ƠN QUÝ THẦY CÔ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THIẾT KẾ VÀ XÂY DỰNG KHO DỮ LIỆU VỀ  BỆNH NHÂN TẠI BỆNH VIỆN QUỐC TẾ HẠNH PHÚC PHỤC VỤ CHO VIỆC HỖ TRỢ RA QUYẾT ĐỊNH  </dc:title>
  <cp:lastModifiedBy>z</cp:lastModifiedBy>
  <cp:revision>10</cp:revision>
  <dcterms:modified xsi:type="dcterms:W3CDTF">2024-01-05T05:58:43Z</dcterms:modified>
</cp:coreProperties>
</file>